
<file path=[Content_Types].xml><?xml version="1.0" encoding="utf-8"?>
<Types xmlns="http://schemas.openxmlformats.org/package/2006/content-types">
  <Default ContentType="image/jpeg" Extension="jpg"/>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89" r:id="rId4"/>
    <p:sldMasterId id="214748369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25f086d023c_5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25f086d023c_5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g25f086d023c_1_19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9" name="Google Shape;449;g25f086d023c_1_19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t>AURORA GLOBAL DATABASE:</a:t>
            </a:r>
            <a:endParaRPr/>
          </a:p>
          <a:p>
            <a:pPr indent="0" lvl="0" marL="0" marR="0" rtl="0" algn="l">
              <a:lnSpc>
                <a:spcPct val="100000"/>
              </a:lnSpc>
              <a:spcBef>
                <a:spcPts val="0"/>
              </a:spcBef>
              <a:spcAft>
                <a:spcPts val="0"/>
              </a:spcAft>
              <a:buClr>
                <a:schemeClr val="dk1"/>
              </a:buClr>
              <a:buSzPts val="2000"/>
              <a:buFont typeface="Arial"/>
              <a:buNone/>
            </a:pPr>
            <a:r>
              <a:rPr lang="en" sz="2000"/>
              <a:t>It replicates your data with no impact on database performance, enables fast local reads with low latency in each region, and provides disaster recovery from region-wide outages.</a:t>
            </a:r>
            <a:endParaRPr/>
          </a:p>
          <a:p>
            <a:pPr indent="0" lvl="0" marL="0" marR="0" rtl="0" algn="l">
              <a:lnSpc>
                <a:spcPct val="100000"/>
              </a:lnSpc>
              <a:spcBef>
                <a:spcPts val="0"/>
              </a:spcBef>
              <a:spcAft>
                <a:spcPts val="0"/>
              </a:spcAft>
              <a:buClr>
                <a:schemeClr val="dk1"/>
              </a:buClr>
              <a:buSzPts val="2000"/>
              <a:buFont typeface="Arial"/>
              <a:buNone/>
            </a:pPr>
            <a:r>
              <a:t/>
            </a:r>
            <a:endParaRPr sz="2000">
              <a:latin typeface="Arial"/>
              <a:ea typeface="Arial"/>
              <a:cs typeface="Arial"/>
              <a:sym typeface="Arial"/>
            </a:endParaRPr>
          </a:p>
          <a:p>
            <a:pPr indent="0" lvl="0" marL="0" marR="0" rtl="0" algn="l">
              <a:lnSpc>
                <a:spcPct val="100000"/>
              </a:lnSpc>
              <a:spcBef>
                <a:spcPts val="0"/>
              </a:spcBef>
              <a:spcAft>
                <a:spcPts val="0"/>
              </a:spcAft>
              <a:buClr>
                <a:schemeClr val="dk1"/>
              </a:buClr>
              <a:buSzPts val="2000"/>
              <a:buFont typeface="Arial"/>
              <a:buNone/>
            </a:pPr>
            <a:r>
              <a:rPr lang="en" sz="2000">
                <a:latin typeface="Arial"/>
                <a:ea typeface="Arial"/>
                <a:cs typeface="Arial"/>
                <a:sym typeface="Arial"/>
              </a:rPr>
              <a:t>AURORA SERVERLESS:</a:t>
            </a:r>
            <a:endParaRPr/>
          </a:p>
          <a:p>
            <a:pPr indent="0" lvl="0" marL="0" rtl="0" algn="l">
              <a:spcBef>
                <a:spcPts val="0"/>
              </a:spcBef>
              <a:spcAft>
                <a:spcPts val="0"/>
              </a:spcAft>
              <a:buNone/>
            </a:pPr>
            <a:r>
              <a:rPr b="0" i="0" lang="en" sz="1920">
                <a:solidFill>
                  <a:schemeClr val="dk1"/>
                </a:solidFill>
                <a:latin typeface="Arial"/>
                <a:ea typeface="Arial"/>
                <a:cs typeface="Arial"/>
                <a:sym typeface="Arial"/>
              </a:rPr>
              <a:t>It enables you to run your database in the cloud without managing any database instances. It's a simple, cost-effective option for infrequent, intermittent, or unpredictable workloads.</a:t>
            </a:r>
            <a:endParaRPr/>
          </a:p>
          <a:p>
            <a:pPr indent="0" lvl="0" marL="0" rtl="0" algn="l">
              <a:spcBef>
                <a:spcPts val="0"/>
              </a:spcBef>
              <a:spcAft>
                <a:spcPts val="0"/>
              </a:spcAft>
              <a:buNone/>
            </a:pPr>
            <a:r>
              <a:t/>
            </a:r>
            <a:endParaRPr sz="2000">
              <a:latin typeface="Arial"/>
              <a:ea typeface="Arial"/>
              <a:cs typeface="Arial"/>
              <a:sym typeface="Arial"/>
            </a:endParaRPr>
          </a:p>
          <a:p>
            <a:pPr indent="0" lvl="0" marL="0" marR="0" rtl="0" algn="l">
              <a:lnSpc>
                <a:spcPct val="100000"/>
              </a:lnSpc>
              <a:spcBef>
                <a:spcPts val="0"/>
              </a:spcBef>
              <a:spcAft>
                <a:spcPts val="0"/>
              </a:spcAft>
              <a:buClr>
                <a:schemeClr val="dk1"/>
              </a:buClr>
              <a:buSzPts val="2000"/>
              <a:buFont typeface="Arial"/>
              <a:buNone/>
            </a:pPr>
            <a:r>
              <a:rPr lang="en" sz="2000">
                <a:latin typeface="Arial"/>
                <a:ea typeface="Arial"/>
                <a:cs typeface="Arial"/>
                <a:sym typeface="Arial"/>
              </a:rPr>
              <a:t>AURORA PARALLEL QUERY:</a:t>
            </a:r>
            <a:endParaRPr/>
          </a:p>
          <a:p>
            <a:pPr indent="0" lvl="0" marL="0" marR="0" rtl="0" algn="l">
              <a:lnSpc>
                <a:spcPct val="100000"/>
              </a:lnSpc>
              <a:spcBef>
                <a:spcPts val="0"/>
              </a:spcBef>
              <a:spcAft>
                <a:spcPts val="0"/>
              </a:spcAft>
              <a:buClr>
                <a:schemeClr val="dk1"/>
              </a:buClr>
              <a:buSzPts val="1920"/>
              <a:buFont typeface="Arial"/>
              <a:buNone/>
            </a:pPr>
            <a:r>
              <a:rPr b="0" i="0" lang="en" sz="1920">
                <a:solidFill>
                  <a:schemeClr val="dk1"/>
                </a:solidFill>
                <a:latin typeface="Arial"/>
                <a:ea typeface="Arial"/>
                <a:cs typeface="Arial"/>
                <a:sym typeface="Arial"/>
              </a:rPr>
              <a:t>While some databases can parallelize query processing across CPUs in one or a handful of servers, Parallel Query takes advantage of Aurora’s unique architecture to push down and parallelize query processing across thousands of CPUs in the Aurora storage layer. By offloading analytical query processing to the Aurora storage layer, Parallel Query reduces network, CPU, and buffer pool contention with the transactional workload.</a:t>
            </a:r>
            <a:endParaRPr sz="2000">
              <a:latin typeface="Arial"/>
              <a:ea typeface="Arial"/>
              <a:cs typeface="Arial"/>
              <a:sym typeface="Arial"/>
            </a:endParaRPr>
          </a:p>
          <a:p>
            <a:pPr indent="0" lvl="0" marL="0" rtl="0" algn="l">
              <a:spcBef>
                <a:spcPts val="0"/>
              </a:spcBef>
              <a:spcAft>
                <a:spcPts val="0"/>
              </a:spcAft>
              <a:buNone/>
            </a:pPr>
            <a:r>
              <a:t/>
            </a:r>
            <a:endParaRPr/>
          </a:p>
        </p:txBody>
      </p:sp>
      <p:sp>
        <p:nvSpPr>
          <p:cNvPr id="450" name="Google Shape;450;g25f086d023c_1_19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g25f086d023c_1_2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1" name="Google Shape;471;g25f086d023c_1_21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 sz="1920">
                <a:solidFill>
                  <a:schemeClr val="dk1"/>
                </a:solidFill>
                <a:latin typeface="Arial"/>
                <a:ea typeface="Arial"/>
                <a:cs typeface="Arial"/>
                <a:sym typeface="Arial"/>
              </a:rPr>
              <a:t>Tens of thousands of AWS customers use Amazon Aurora for their relational databases – a number that has more than doubled from November 2017 to November 2018</a:t>
            </a:r>
            <a:endParaRPr b="0" i="0" sz="1200">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200"/>
              <a:buFont typeface="Arial"/>
              <a:buNone/>
            </a:pPr>
            <a:r>
              <a:t/>
            </a:r>
            <a:endParaRPr b="0" i="0" sz="1200">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200"/>
              <a:buFont typeface="Arial"/>
              <a:buNone/>
            </a:pPr>
            <a:r>
              <a:rPr b="0" i="0" lang="en" sz="1200">
                <a:solidFill>
                  <a:schemeClr val="dk1"/>
                </a:solidFill>
                <a:latin typeface="Arial"/>
                <a:ea typeface="Arial"/>
                <a:cs typeface="Arial"/>
                <a:sym typeface="Arial"/>
              </a:rPr>
              <a:t>Customer success stories provided as reference:</a:t>
            </a:r>
            <a:endParaRPr b="0" i="0" sz="1200">
              <a:solidFill>
                <a:schemeClr val="dk1"/>
              </a:solidFill>
              <a:latin typeface="Arial"/>
              <a:ea typeface="Arial"/>
              <a:cs typeface="Arial"/>
              <a:sym typeface="Arial"/>
            </a:endParaRPr>
          </a:p>
          <a:p>
            <a:pPr indent="0" lvl="0" marL="0" rtl="0" algn="l">
              <a:spcBef>
                <a:spcPts val="0"/>
              </a:spcBef>
              <a:spcAft>
                <a:spcPts val="0"/>
              </a:spcAft>
              <a:buNone/>
            </a:pPr>
            <a:r>
              <a:rPr lang="en" sz="1200">
                <a:latin typeface="Calibri"/>
                <a:ea typeface="Calibri"/>
                <a:cs typeface="Calibri"/>
                <a:sym typeface="Calibri"/>
              </a:rPr>
              <a:t>One example is </a:t>
            </a:r>
            <a:r>
              <a:rPr b="1" lang="en" sz="1200">
                <a:latin typeface="Calibri"/>
                <a:ea typeface="Calibri"/>
                <a:cs typeface="Calibri"/>
                <a:sym typeface="Calibri"/>
              </a:rPr>
              <a:t>FINRA</a:t>
            </a:r>
            <a:r>
              <a:rPr lang="en" sz="1200">
                <a:latin typeface="Calibri"/>
                <a:ea typeface="Calibri"/>
                <a:cs typeface="Calibri"/>
                <a:sym typeface="Calibri"/>
              </a:rPr>
              <a:t>. FINRA is one of the largest independent securities regulators in the United States, is they’re using DMS to move their databases that ingest and store billions of financial transaction records from Oracle to Aurora for greater performance at lower cost, leveraging AWS database technologies for capturing and storing a daily influx of more than 75 billion financial records. </a:t>
            </a:r>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 sz="1200">
                <a:latin typeface="Calibri"/>
                <a:ea typeface="Calibri"/>
                <a:cs typeface="Calibri"/>
                <a:sym typeface="Calibri"/>
              </a:rPr>
              <a:t>Another example is </a:t>
            </a:r>
            <a:r>
              <a:rPr b="1" lang="en" sz="1200">
                <a:latin typeface="Calibri"/>
                <a:ea typeface="Calibri"/>
                <a:cs typeface="Calibri"/>
                <a:sym typeface="Calibri"/>
              </a:rPr>
              <a:t>Dow Jones. </a:t>
            </a:r>
            <a:r>
              <a:rPr lang="en" sz="1200">
                <a:latin typeface="Calibri"/>
                <a:ea typeface="Calibri"/>
                <a:cs typeface="Calibri"/>
                <a:sym typeface="Calibri"/>
              </a:rPr>
              <a:t>Dow Jones migrated its legacy databases onto Amazon Aurora allowing the company to be more efficient, cost-effective and secure. </a:t>
            </a:r>
            <a:endParaRPr/>
          </a:p>
          <a:p>
            <a:pPr indent="0" lvl="0" marL="0" rtl="0" algn="l">
              <a:spcBef>
                <a:spcPts val="0"/>
              </a:spcBef>
              <a:spcAft>
                <a:spcPts val="0"/>
              </a:spcAft>
              <a:buNone/>
            </a:pPr>
            <a:r>
              <a:rPr lang="en" sz="1200">
                <a:solidFill>
                  <a:schemeClr val="dk1"/>
                </a:solidFill>
                <a:latin typeface="Arial"/>
                <a:ea typeface="Arial"/>
                <a:cs typeface="Arial"/>
                <a:sym typeface="Arial"/>
              </a:rPr>
              <a:t>Dow Jones first legacy on-prem database to Aurora migration went live the week of May 2017 at Dow Jones. This high-profile workload plays a critical role in engaging and retaining their customers. News is an early adopter of Aurora; Dow Jones and AWS worked together over the last year with direct access to the Aurora service team and GM to build confidence and expertise in the platform. A series of AWSome days delivered by AWS emphasized Aurora and included demonstration of its cutting-edge Lambda integration, as well as the AWS Database Migration Service, which Dow is utilizing to move data from its legacy on-prem environment to Aurora.</a:t>
            </a:r>
            <a:endParaRPr/>
          </a:p>
          <a:p>
            <a:pPr indent="0" lvl="0" marL="0" rtl="0" algn="l">
              <a:spcBef>
                <a:spcPts val="0"/>
              </a:spcBef>
              <a:spcAft>
                <a:spcPts val="0"/>
              </a:spcAft>
              <a:buNone/>
            </a:pPr>
            <a:r>
              <a:rPr lang="en" sz="1200">
                <a:solidFill>
                  <a:schemeClr val="dk1"/>
                </a:solidFill>
                <a:latin typeface="Arial"/>
                <a:ea typeface="Arial"/>
                <a:cs typeface="Arial"/>
                <a:sym typeface="Arial"/>
              </a:rPr>
              <a:t> </a:t>
            </a:r>
            <a:endParaRPr/>
          </a:p>
          <a:p>
            <a:pPr indent="0" lvl="0" marL="0" rtl="0" algn="l">
              <a:spcBef>
                <a:spcPts val="0"/>
              </a:spcBef>
              <a:spcAft>
                <a:spcPts val="0"/>
              </a:spcAft>
              <a:buNone/>
            </a:pPr>
            <a:r>
              <a:rPr lang="en" sz="1200">
                <a:solidFill>
                  <a:schemeClr val="dk1"/>
                </a:solidFill>
                <a:latin typeface="Arial"/>
                <a:ea typeface="Arial"/>
                <a:cs typeface="Arial"/>
                <a:sym typeface="Arial"/>
              </a:rPr>
              <a:t>With this first migration, Ramin Beheshti, Dow Jones Chief Product and Technology Officer, said “This is such an awesome step for all of us. Newsletters play a critical business role in engaging and retaining our users. This move not only gets us off really old tech, but it will allow us to move much quicker with new newsletters and enable us to onboard new newsletter providers – which we are already doing. It will also make sending newsletters much more reliable and scalable. This migration to AWS Aurora allowed Dow Jones to replace a legacy platform with performance challenges that required 400k in DBA staff to manage with $1M in licensing costs annually to a cloud based highly scalable and resilient solution on AWS Aurora using a 1T Aurora cluster in Virginia with 200 transactions per second along with replication of data to Oregon for high availability and disaster recovery.</a:t>
            </a:r>
            <a:endParaRPr/>
          </a:p>
          <a:p>
            <a:pPr indent="0" lvl="0" marL="0" rtl="0" algn="l">
              <a:spcBef>
                <a:spcPts val="0"/>
              </a:spcBef>
              <a:spcAft>
                <a:spcPts val="0"/>
              </a:spcAft>
              <a:buNone/>
            </a:pPr>
            <a:r>
              <a:rPr lang="en" sz="1200">
                <a:solidFill>
                  <a:schemeClr val="dk1"/>
                </a:solidFill>
                <a:latin typeface="Arial"/>
                <a:ea typeface="Arial"/>
                <a:cs typeface="Arial"/>
                <a:sym typeface="Arial"/>
              </a:rPr>
              <a:t> </a:t>
            </a:r>
            <a:endParaRPr/>
          </a:p>
          <a:p>
            <a:pPr indent="0" lvl="0" marL="0" rtl="0" algn="l">
              <a:spcBef>
                <a:spcPts val="0"/>
              </a:spcBef>
              <a:spcAft>
                <a:spcPts val="0"/>
              </a:spcAft>
              <a:buNone/>
            </a:pPr>
            <a:r>
              <a:rPr lang="en" sz="1200">
                <a:solidFill>
                  <a:schemeClr val="dk1"/>
                </a:solidFill>
                <a:latin typeface="Arial"/>
                <a:ea typeface="Arial"/>
                <a:cs typeface="Arial"/>
                <a:sym typeface="Arial"/>
              </a:rPr>
              <a:t>Dow Jones’ extensive legacy on-prem environment was expensive, failure prone and inflexible. By moving much of the operational overhead to AWS, and eliminating the need to manage storage completely, Aurora frees up funds for innovation. Traditionally, relatively minor failures in their legacy on-prem database environment have resulted in a manual fail-over to a secondary Dow Jones facility; with its multi-AZ architecture, Aurora provides comparable multi-site resiliency with automated, seamless failover, augmented by six-way replication within an AWS region and replication across regions for a third disaster-recovery option.</a:t>
            </a:r>
            <a:endParaRPr/>
          </a:p>
          <a:p>
            <a:pPr indent="0" lvl="0" marL="0" rtl="0" algn="l">
              <a:spcBef>
                <a:spcPts val="0"/>
              </a:spcBef>
              <a:spcAft>
                <a:spcPts val="0"/>
              </a:spcAft>
              <a:buNone/>
            </a:pPr>
            <a:r>
              <a:rPr lang="en" sz="1200">
                <a:solidFill>
                  <a:schemeClr val="dk1"/>
                </a:solidFill>
                <a:latin typeface="Arial"/>
                <a:ea typeface="Arial"/>
                <a:cs typeface="Arial"/>
                <a:sym typeface="Arial"/>
              </a:rPr>
              <a:t> </a:t>
            </a:r>
            <a:endParaRPr/>
          </a:p>
          <a:p>
            <a:pPr indent="0" lvl="0" marL="0" rtl="0" algn="l">
              <a:spcBef>
                <a:spcPts val="0"/>
              </a:spcBef>
              <a:spcAft>
                <a:spcPts val="0"/>
              </a:spcAft>
              <a:buNone/>
            </a:pPr>
            <a:r>
              <a:rPr lang="en" sz="1200">
                <a:solidFill>
                  <a:schemeClr val="dk1"/>
                </a:solidFill>
                <a:latin typeface="Arial"/>
                <a:ea typeface="Arial"/>
                <a:cs typeface="Arial"/>
                <a:sym typeface="Arial"/>
              </a:rPr>
              <a:t>With training and guidance from AWS, Dow Jones executed the migration themselves as part of a larger strategic data center consolidation &amp; cloud migration initiative with AWS. This migration is the first of many; News Corp overall is migrating 1100 application to AWS with a focus on managed services. </a:t>
            </a:r>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 sz="1200">
                <a:latin typeface="Calibri"/>
                <a:ea typeface="Calibri"/>
                <a:cs typeface="Calibri"/>
                <a:sym typeface="Calibri"/>
              </a:rPr>
              <a:t>Another example is </a:t>
            </a:r>
            <a:r>
              <a:rPr b="1" lang="en" sz="1200">
                <a:latin typeface="Calibri"/>
                <a:ea typeface="Calibri"/>
                <a:cs typeface="Calibri"/>
                <a:sym typeface="Calibri"/>
              </a:rPr>
              <a:t>Verizon. </a:t>
            </a:r>
            <a:r>
              <a:rPr lang="en" sz="1200">
                <a:latin typeface="Calibri"/>
                <a:ea typeface="Calibri"/>
                <a:cs typeface="Calibri"/>
                <a:sym typeface="Calibri"/>
              </a:rPr>
              <a:t>Verizon</a:t>
            </a:r>
            <a:r>
              <a:rPr b="1" lang="en" sz="1200">
                <a:latin typeface="Calibri"/>
                <a:ea typeface="Calibri"/>
                <a:cs typeface="Calibri"/>
                <a:sym typeface="Calibri"/>
              </a:rPr>
              <a:t> </a:t>
            </a:r>
            <a:r>
              <a:rPr lang="en" sz="1200">
                <a:latin typeface="Calibri"/>
                <a:ea typeface="Calibri"/>
                <a:cs typeface="Calibri"/>
                <a:sym typeface="Calibri"/>
              </a:rPr>
              <a:t>is undergoing a major transformation in its database-management approach, moving away from expensive, legacy commercial database solutions (Oracle) to more efficient and cost-effective options (Amazon Aurora). Verizon is a global leader delivering innovative communications and technology solutions. Verizon already runs several of its production business and customer applications on AWS, including several applications that the company has moved off of Oracle databases to Amazon Aurora. Verizon used the AWS Database Migration Service and Schema Conversion Tool to identify areas for data conversion that required special attention during migration.</a:t>
            </a:r>
            <a:endParaRPr/>
          </a:p>
          <a:p>
            <a:pPr indent="0" lvl="0" marL="0" rtl="0" algn="l">
              <a:spcBef>
                <a:spcPts val="0"/>
              </a:spcBef>
              <a:spcAft>
                <a:spcPts val="0"/>
              </a:spcAft>
              <a:buNone/>
            </a:pPr>
            <a:r>
              <a:t/>
            </a:r>
            <a:endParaRPr b="1"/>
          </a:p>
          <a:p>
            <a:pPr indent="0" lvl="0" marL="0" rtl="0" algn="l">
              <a:spcBef>
                <a:spcPts val="0"/>
              </a:spcBef>
              <a:spcAft>
                <a:spcPts val="0"/>
              </a:spcAft>
              <a:buNone/>
            </a:pPr>
            <a:r>
              <a:t/>
            </a:r>
            <a:endParaRPr b="1"/>
          </a:p>
          <a:p>
            <a:pPr indent="0" lvl="0" marL="0" rtl="0" algn="l">
              <a:spcBef>
                <a:spcPts val="0"/>
              </a:spcBef>
              <a:spcAft>
                <a:spcPts val="0"/>
              </a:spcAft>
              <a:buNone/>
            </a:pPr>
            <a:r>
              <a:t/>
            </a:r>
            <a:endParaRPr b="1"/>
          </a:p>
          <a:p>
            <a:pPr indent="0" lvl="0" marL="0" rtl="0" algn="l">
              <a:spcBef>
                <a:spcPts val="0"/>
              </a:spcBef>
              <a:spcAft>
                <a:spcPts val="0"/>
              </a:spcAft>
              <a:buNone/>
            </a:pPr>
            <a:r>
              <a:rPr b="1" lang="en"/>
              <a:t>------------------------------------------------</a:t>
            </a:r>
            <a:endParaRPr/>
          </a:p>
          <a:p>
            <a:pPr indent="0" lvl="0" marL="0" rtl="0" algn="l">
              <a:spcBef>
                <a:spcPts val="0"/>
              </a:spcBef>
              <a:spcAft>
                <a:spcPts val="0"/>
              </a:spcAft>
              <a:buNone/>
            </a:pPr>
            <a:r>
              <a:t/>
            </a:r>
            <a:endParaRPr b="1"/>
          </a:p>
          <a:p>
            <a:pPr indent="0" lvl="0" marL="0" rtl="0" algn="l">
              <a:spcBef>
                <a:spcPts val="0"/>
              </a:spcBef>
              <a:spcAft>
                <a:spcPts val="0"/>
              </a:spcAft>
              <a:buNone/>
            </a:pPr>
            <a:r>
              <a:rPr lang="en"/>
              <a:t>Capital One, a leading information-based technology company and digital banking innovator, has taken a cloud-first approach to software development. “At Capital One, our cloud-first approach led us to start testing the preview of Amazon Aurora’s PostgreSQL compatibility in November 2016,” said John Andrukonis, Chief Architect, Capital One. “We anticipated performance benefits, as well as the high availability and fast failover capabilities ideal for serving our customers. In our testing during the preview, we’ve been impressed with the performance and high availability offered by Amazon Aurora.”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FINRA regulates a critical part of the securities industry – brokerage firms doing business with the public in the United States. FINRA takes in up to 75 billion market events per day that are tracked, aggregated, and analyzed for the purpose of protecting investors. "FINRA is in the process of migrating most of our relational databases to AWS," said Saman Michael Far, Senior Vice President &amp; CTO, FINRA. "We have evaluated Amazon Aurora with PostgreSQL compatibility, and we look forward to increasing our usage, because PostgreSQL is the best destination for our relational database workloads."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INRIX is the global leader in connected car services and transportation analytics, a new approach that leverages big data and the cloud to help manage urban mobility. "From raw GPS points, INRIX generates large-scale vehicle movement data and ingests the data into sharded Amazon Relational Database Service for PostgreSQL instances. We are hitting the storage and performance limits per shard and looking for a more scalable solution," said Trang Nguyen, Senior Software Engineer, INRIX. "With Amazon Aurora’s compatibility with PostgreSQL, we’ve seen three times performance improvements in our benchmarks. We love Amazon Aurora’s ability to scale storage independently of computing resources at better price points."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Nielsen is a global data management company providing a comprehensive understanding of consumer behaviors. "In our testing of Amazon Aurora PostgreSQL in the preview, we have seen very good performance upwards of 7-11 times that of RDS PostgreSQL, for both write and read/write workloads,” said Todd Lightbody, Watch Architecture Leader, Nielson. “We are also excited about the expected scalability and reliability, giving us great confidence that Amazon Aurora PostgreSQL will meet our requirements as we move some of our core database workloads to AWS.”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Verizon is a global leader delivering innovative communications and technology solutions. “Verizon is helping our customers build a better, more connected life. As part of this journey, we are undergoing a major transformation in our database management approach, moving away from expensive, legacy commercial database solutions to more efficient and cost-effective options,” said Shashidhar Sureban, Associate Director, Database Engineering, Verizon. “Testing of Amazon Aurora PostgreSQL showed better performance over standard PostgreSQL residing on Amazon EC2 instances, and the AWS Database Migration Service and Schema Conversion Tool were found effective at identifying areas for data-conversion that required special attention during migration.”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FantasyDraft is a daily fantasy sports site offering fantasy play across multiple sports and contest formats including leagues, head-to-head contests and tournaments. “We’ve been extensively testing the preview of the new Amazon Aurora PostgreSQL engine, and have been very impressed with overall compatibility with standard PostgreSQL, along with the ease of migrating our data and applications to Amazon Aurora’s new engine to obtain improved performance, scalability and resiliency,” said Tim Weisbrod, FantasyDraft Co-Founder and President. “We are most excited about improved performance under high concurrency workloads to ensure our users have the best experience possible in the final minutes leading up to when contests start. We’re also looking forward to the rapid crash recovery and fast failover capabilities of Amazon Aurora PostgreSQL to ensure any potential disruptions to our customers are minimized, and to Amazon Aurora read replica scale-out and dynamic auto-scaling storage to help us dynamically add resources to cover the busiest times and reduce costs when they aren’t needed.”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OpenSCG is one of the leading solutions partners in the PostgreSQL community. “We have been testing the preview of Amazon Aurora’s PostgreSQL compatibility as part of our goal of helping enterprises successfully move from expensive on-premises commercial relational databases to PostgreSQL,” said Denis Lussier, CEO of OpenSCG. “We are impressed with the PostgreSQL compatibility, the performance, and the high availability, and we are working with multiple customers to give them all the assistance they need to move their Oracle database workloads to Amazon Aurora. It is truly amazing how quickly people are moving past the Oracle RAC objection that I've seen for the last 15 years when they hear how Amazon Aurora works. It's a game changer for sure.”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SRA OSS is part of SRA Inc., one of Japan's oldest and largest systems integration companies. "In our performance testing of Amazon Aurora’s PostgreSQL compatibility, we found that the performance was three times better than standard PostgreSQL," said Tatsuo Ishii, SRA OSS, Inc. Japan President. "Our testing also showed that Amazon Aurora is fully compatible with PostgreSQL 9.6, and we believe customers will be able to move large enterprise workloads from on-premises commercial databases to Amazon Aurora because of its high performance, high availability, and PostgreSQL compatibility. SRA OSS will add support for Amazon Aurora to the next version of pgpool-II, which provides clustering management middleware for PostgreSQL." </a:t>
            </a:r>
            <a:endParaRPr b="0" i="0" sz="1200">
              <a:solidFill>
                <a:schemeClr val="dk1"/>
              </a:solidFill>
              <a:latin typeface="Arial"/>
              <a:ea typeface="Arial"/>
              <a:cs typeface="Arial"/>
              <a:sym typeface="Arial"/>
            </a:endParaRPr>
          </a:p>
          <a:p>
            <a:pPr indent="0" lvl="0" marL="0" rtl="0" algn="l">
              <a:spcBef>
                <a:spcPts val="0"/>
              </a:spcBef>
              <a:spcAft>
                <a:spcPts val="0"/>
              </a:spcAft>
              <a:buNone/>
            </a:pPr>
            <a:r>
              <a:t/>
            </a:r>
            <a:endParaRPr/>
          </a:p>
        </p:txBody>
      </p:sp>
      <p:sp>
        <p:nvSpPr>
          <p:cNvPr id="472" name="Google Shape;472;g25f086d023c_1_21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 name="Shape 525"/>
        <p:cNvGrpSpPr/>
        <p:nvPr/>
      </p:nvGrpSpPr>
      <p:grpSpPr>
        <a:xfrm>
          <a:off x="0" y="0"/>
          <a:ext cx="0" cy="0"/>
          <a:chOff x="0" y="0"/>
          <a:chExt cx="0" cy="0"/>
        </a:xfrm>
      </p:grpSpPr>
      <p:sp>
        <p:nvSpPr>
          <p:cNvPr id="526" name="Google Shape;526;g25f086d023c_1_55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27" name="Google Shape;527;g25f086d023c_1_55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0" i="0" lang="en" sz="1200">
                <a:solidFill>
                  <a:schemeClr val="dk1"/>
                </a:solidFill>
                <a:latin typeface="Arial"/>
                <a:ea typeface="Arial"/>
                <a:cs typeface="Arial"/>
                <a:sym typeface="Arial"/>
              </a:rPr>
              <a:t>In addition to customers who want to ‘Lift and Shift’ their applications to the cloud, many customers are building new applications, and want to accelerate their ability to innovate by building data-driven applications in the cloud.</a:t>
            </a:r>
            <a:endParaRPr/>
          </a:p>
          <a:p>
            <a:pPr indent="0" lvl="0" marL="0" rtl="0" algn="l">
              <a:spcBef>
                <a:spcPts val="0"/>
              </a:spcBef>
              <a:spcAft>
                <a:spcPts val="0"/>
              </a:spcAft>
              <a:buNone/>
            </a:pPr>
            <a:r>
              <a:t/>
            </a:r>
            <a:endParaRPr/>
          </a:p>
        </p:txBody>
      </p:sp>
      <p:sp>
        <p:nvSpPr>
          <p:cNvPr id="528" name="Google Shape;528;g25f086d023c_1_55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8" name="Shape 568"/>
        <p:cNvGrpSpPr/>
        <p:nvPr/>
      </p:nvGrpSpPr>
      <p:grpSpPr>
        <a:xfrm>
          <a:off x="0" y="0"/>
          <a:ext cx="0" cy="0"/>
          <a:chOff x="0" y="0"/>
          <a:chExt cx="0" cy="0"/>
        </a:xfrm>
      </p:grpSpPr>
      <p:sp>
        <p:nvSpPr>
          <p:cNvPr id="569" name="Google Shape;569;g25f086d023c_1_59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70" name="Google Shape;570;g25f086d023c_1_59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 sz="2000">
                <a:solidFill>
                  <a:schemeClr val="dk1"/>
                </a:solidFill>
                <a:latin typeface="Arial"/>
                <a:ea typeface="Arial"/>
                <a:cs typeface="Arial"/>
                <a:sym typeface="Arial"/>
              </a:rPr>
              <a:t>For building new apps in the cloud, application requirements are changing, and a one-size-fits-all approach of using a relational database as the only data store for your application no longer works. Traditional applications like ERP, CRM, e-commerce needed relational databases to log transactions and store structured data typically in the GBs and occasionally TBs in size. </a:t>
            </a:r>
            <a:endParaRPr/>
          </a:p>
          <a:p>
            <a:pPr indent="0" lvl="0" marL="0" rtl="0" algn="l">
              <a:spcBef>
                <a:spcPts val="0"/>
              </a:spcBef>
              <a:spcAft>
                <a:spcPts val="0"/>
              </a:spcAft>
              <a:buNone/>
            </a:pPr>
            <a:r>
              <a:rPr b="0" i="0" lang="en" sz="2000">
                <a:solidFill>
                  <a:schemeClr val="dk1"/>
                </a:solidFill>
                <a:latin typeface="Arial"/>
                <a:ea typeface="Arial"/>
                <a:cs typeface="Arial"/>
                <a:sym typeface="Arial"/>
              </a:rPr>
              <a:t>New applications that have social, mobile, IoT and global access requirements provide a new set of requirements. These applications need the database to store TBs to PBs of new types of data, provide access to the data with millisecond latency, process millions of requests per second, and scale to support millions of users anywhere in the world.  </a:t>
            </a:r>
            <a:endParaRPr/>
          </a:p>
          <a:p>
            <a:pPr indent="0" lvl="0" marL="0" rtl="0" algn="l">
              <a:spcBef>
                <a:spcPts val="0"/>
              </a:spcBef>
              <a:spcAft>
                <a:spcPts val="0"/>
              </a:spcAft>
              <a:buNone/>
            </a:pPr>
            <a:r>
              <a:rPr b="0" i="0" lang="en" sz="2000">
                <a:solidFill>
                  <a:schemeClr val="dk1"/>
                </a:solidFill>
                <a:latin typeface="Arial"/>
                <a:ea typeface="Arial"/>
                <a:cs typeface="Arial"/>
                <a:sym typeface="Arial"/>
              </a:rPr>
              <a:t>----Alternate talking points (Note: Skip the next slide if you are using these talking points)------</a:t>
            </a:r>
            <a:endParaRPr/>
          </a:p>
          <a:p>
            <a:pPr indent="0" lvl="0" marL="0" rtl="0" algn="l">
              <a:spcBef>
                <a:spcPts val="0"/>
              </a:spcBef>
              <a:spcAft>
                <a:spcPts val="0"/>
              </a:spcAft>
              <a:buNone/>
            </a:pPr>
            <a:r>
              <a:rPr b="0" i="0" lang="en" sz="2000">
                <a:solidFill>
                  <a:schemeClr val="dk1"/>
                </a:solidFill>
                <a:latin typeface="Arial"/>
                <a:ea typeface="Arial"/>
                <a:cs typeface="Arial"/>
                <a:sym typeface="Arial"/>
              </a:rPr>
              <a:t>A one size fits all approach of using a relational database as the only store for your application no longer works. Instead, developers are doing what they do best: breaking complex applications into smaller pieces and then picking the best tool to solve each problem. This ensures that the applications are well architected and scale effectively. The best tool for a job usually differs by use case, so developers are now building highly distributed applications using a multitude of purpose-built databases.</a:t>
            </a:r>
            <a:endParaRPr/>
          </a:p>
          <a:p>
            <a:pPr indent="0" lvl="0" marL="0" rtl="0" algn="l">
              <a:spcBef>
                <a:spcPts val="0"/>
              </a:spcBef>
              <a:spcAft>
                <a:spcPts val="0"/>
              </a:spcAft>
              <a:buNone/>
            </a:pPr>
            <a:r>
              <a:rPr b="0" i="0" lang="en" sz="2000">
                <a:solidFill>
                  <a:schemeClr val="dk1"/>
                </a:solidFill>
                <a:latin typeface="Arial"/>
                <a:ea typeface="Arial"/>
                <a:cs typeface="Arial"/>
                <a:sym typeface="Arial"/>
              </a:rPr>
              <a:t>They need databases that can store TBs to PBs of new types of data, provide access to the data with millisecond latency, process millions of requests per second, and scale to support millions of users anywhere in the world. Developers have to choose between relational, key-value, document, graph, and in-memory databases, and need to understand which database type to use when. They need the right tool for the right job. </a:t>
            </a:r>
            <a:endParaRPr/>
          </a:p>
        </p:txBody>
      </p:sp>
      <p:sp>
        <p:nvSpPr>
          <p:cNvPr id="571" name="Google Shape;571;g25f086d023c_1_59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2" name="Shape 652"/>
        <p:cNvGrpSpPr/>
        <p:nvPr/>
      </p:nvGrpSpPr>
      <p:grpSpPr>
        <a:xfrm>
          <a:off x="0" y="0"/>
          <a:ext cx="0" cy="0"/>
          <a:chOff x="0" y="0"/>
          <a:chExt cx="0" cy="0"/>
        </a:xfrm>
      </p:grpSpPr>
      <p:sp>
        <p:nvSpPr>
          <p:cNvPr id="653" name="Google Shape;653;g25f086d023c_1_68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54" name="Google Shape;654;g25f086d023c_1_68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t/>
            </a:r>
            <a:endParaRPr b="0" i="0" sz="1200">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200"/>
              <a:buFont typeface="Arial"/>
              <a:buNone/>
            </a:pPr>
            <a:r>
              <a:rPr b="0" i="0" lang="en" sz="1200">
                <a:solidFill>
                  <a:schemeClr val="dk1"/>
                </a:solidFill>
                <a:latin typeface="Arial"/>
                <a:ea typeface="Arial"/>
                <a:cs typeface="Arial"/>
                <a:sym typeface="Arial"/>
              </a:rPr>
              <a:t>A one size fits all approach of using a relational database as the only store for your application no longer works. So developers are doing what they do best: breaking complex applications into smaller pieces and then picking the best tool to solve each problem. This ensures that the applications are well architected and scale effectively. The best tool for a job usually differs by use case so developers are now building highly distributed applications using a multitude of purpose-built databases. </a:t>
            </a:r>
            <a:endParaRPr/>
          </a:p>
        </p:txBody>
      </p:sp>
      <p:sp>
        <p:nvSpPr>
          <p:cNvPr id="655" name="Google Shape;655;g25f086d023c_1_68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8" name="Shape 678"/>
        <p:cNvGrpSpPr/>
        <p:nvPr/>
      </p:nvGrpSpPr>
      <p:grpSpPr>
        <a:xfrm>
          <a:off x="0" y="0"/>
          <a:ext cx="0" cy="0"/>
          <a:chOff x="0" y="0"/>
          <a:chExt cx="0" cy="0"/>
        </a:xfrm>
      </p:grpSpPr>
      <p:sp>
        <p:nvSpPr>
          <p:cNvPr id="679" name="Google Shape;679;g25f086d023c_1_70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80" name="Google Shape;680;g25f086d023c_1_70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5" name="Shape 685"/>
        <p:cNvGrpSpPr/>
        <p:nvPr/>
      </p:nvGrpSpPr>
      <p:grpSpPr>
        <a:xfrm>
          <a:off x="0" y="0"/>
          <a:ext cx="0" cy="0"/>
          <a:chOff x="0" y="0"/>
          <a:chExt cx="0" cy="0"/>
        </a:xfrm>
      </p:grpSpPr>
      <p:sp>
        <p:nvSpPr>
          <p:cNvPr id="686" name="Google Shape;686;g25f086d023c_1_7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87" name="Google Shape;687;g25f086d023c_1_71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t>Strict data modeling.</a:t>
            </a:r>
            <a:endParaRPr/>
          </a:p>
          <a:p>
            <a:pPr indent="0" lvl="0" marL="0" rtl="0" algn="l">
              <a:spcBef>
                <a:spcPts val="0"/>
              </a:spcBef>
              <a:spcAft>
                <a:spcPts val="0"/>
              </a:spcAft>
              <a:buNone/>
            </a:pPr>
            <a:r>
              <a:rPr lang="en"/>
              <a:t>When I need consistency, accuracy, integrity. </a:t>
            </a:r>
            <a:endParaRPr/>
          </a:p>
        </p:txBody>
      </p:sp>
      <p:sp>
        <p:nvSpPr>
          <p:cNvPr id="688" name="Google Shape;688;g25f086d023c_1_711:notes"/>
          <p:cNvSpPr txBox="1"/>
          <p:nvPr>
            <p:ph idx="3" type="hdr"/>
          </p:nvPr>
        </p:nvSpPr>
        <p:spPr>
          <a:xfrm>
            <a:off x="0" y="0"/>
            <a:ext cx="2971800" cy="4572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t>ReInvent 2018</a:t>
            </a:r>
            <a:endParaRPr/>
          </a:p>
        </p:txBody>
      </p:sp>
      <p:sp>
        <p:nvSpPr>
          <p:cNvPr id="689" name="Google Shape;689;g25f086d023c_1_711:notes"/>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 sz="700">
                <a:solidFill>
                  <a:srgbClr val="282828"/>
                </a:solidFill>
                <a:latin typeface="Arial"/>
                <a:ea typeface="Arial"/>
                <a:cs typeface="Arial"/>
                <a:sym typeface="Arial"/>
              </a:rPr>
              <a:t>© 2018, Amazon Web Services, Inc. or its Affiliates. All rights reserved.</a:t>
            </a:r>
            <a:endParaRPr sz="700">
              <a:solidFill>
                <a:srgbClr val="282828"/>
              </a:solidFill>
              <a:latin typeface="Arial"/>
              <a:ea typeface="Arial"/>
              <a:cs typeface="Arial"/>
              <a:sym typeface="Arial"/>
            </a:endParaRPr>
          </a:p>
        </p:txBody>
      </p:sp>
      <p:sp>
        <p:nvSpPr>
          <p:cNvPr id="690" name="Google Shape;690;g25f086d023c_1_711:notes"/>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lang="en"/>
              <a:t>7/4/2019 10:19 AM</a:t>
            </a:r>
            <a:endParaRPr/>
          </a:p>
        </p:txBody>
      </p:sp>
      <p:sp>
        <p:nvSpPr>
          <p:cNvPr id="691" name="Google Shape;691;g25f086d023c_1_71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9" name="Shape 719"/>
        <p:cNvGrpSpPr/>
        <p:nvPr/>
      </p:nvGrpSpPr>
      <p:grpSpPr>
        <a:xfrm>
          <a:off x="0" y="0"/>
          <a:ext cx="0" cy="0"/>
          <a:chOff x="0" y="0"/>
          <a:chExt cx="0" cy="0"/>
        </a:xfrm>
      </p:grpSpPr>
      <p:sp>
        <p:nvSpPr>
          <p:cNvPr id="720" name="Google Shape;720;g25f086d023c_1_74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21" name="Google Shape;721;g25f086d023c_1_74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t>CONSISTENT PERFORMANCE AT SCALE (VideoGame need to behave the same way with 100.000 users or 100.000.000 users)</a:t>
            </a:r>
            <a:endParaRPr/>
          </a:p>
          <a:p>
            <a:pPr indent="0" lvl="0" marL="0" rtl="0" algn="l">
              <a:spcBef>
                <a:spcPts val="0"/>
              </a:spcBef>
              <a:spcAft>
                <a:spcPts val="0"/>
              </a:spcAft>
              <a:buNone/>
            </a:pPr>
            <a:r>
              <a:rPr lang="en"/>
              <a:t>Need to know immediately a player status. Different the way we interact. A simple GET and it works extremely fast.</a:t>
            </a:r>
            <a:endParaRPr/>
          </a:p>
          <a:p>
            <a:pPr indent="0" lvl="0" marL="0" rtl="0" algn="l">
              <a:spcBef>
                <a:spcPts val="0"/>
              </a:spcBef>
              <a:spcAft>
                <a:spcPts val="0"/>
              </a:spcAft>
              <a:buNone/>
            </a:pPr>
            <a:r>
              <a:rPr lang="en"/>
              <a:t>Also when you get different information with a specific TAG that GET different key value. It does not make difference between 100.000 or 100.000.000 of records. This because you can partition very easily.</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722" name="Google Shape;722;g25f086d023c_1_744:notes"/>
          <p:cNvSpPr txBox="1"/>
          <p:nvPr>
            <p:ph idx="3" type="hdr"/>
          </p:nvPr>
        </p:nvSpPr>
        <p:spPr>
          <a:xfrm>
            <a:off x="0" y="0"/>
            <a:ext cx="2971800" cy="4572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t>ReInvent 2018</a:t>
            </a:r>
            <a:endParaRPr/>
          </a:p>
        </p:txBody>
      </p:sp>
      <p:sp>
        <p:nvSpPr>
          <p:cNvPr id="723" name="Google Shape;723;g25f086d023c_1_744:notes"/>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 sz="700">
                <a:solidFill>
                  <a:srgbClr val="282828"/>
                </a:solidFill>
                <a:latin typeface="Arial"/>
                <a:ea typeface="Arial"/>
                <a:cs typeface="Arial"/>
                <a:sym typeface="Arial"/>
              </a:rPr>
              <a:t>© 2018, Amazon Web Services, Inc. or its Affiliates. All rights reserved.</a:t>
            </a:r>
            <a:endParaRPr sz="700">
              <a:solidFill>
                <a:srgbClr val="282828"/>
              </a:solidFill>
              <a:latin typeface="Arial"/>
              <a:ea typeface="Arial"/>
              <a:cs typeface="Arial"/>
              <a:sym typeface="Arial"/>
            </a:endParaRPr>
          </a:p>
        </p:txBody>
      </p:sp>
      <p:sp>
        <p:nvSpPr>
          <p:cNvPr id="724" name="Google Shape;724;g25f086d023c_1_744:notes"/>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lang="en"/>
              <a:t>7/4/2019 10:19 AM</a:t>
            </a:r>
            <a:endParaRPr/>
          </a:p>
        </p:txBody>
      </p:sp>
      <p:sp>
        <p:nvSpPr>
          <p:cNvPr id="725" name="Google Shape;725;g25f086d023c_1_74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7" name="Shape 767"/>
        <p:cNvGrpSpPr/>
        <p:nvPr/>
      </p:nvGrpSpPr>
      <p:grpSpPr>
        <a:xfrm>
          <a:off x="0" y="0"/>
          <a:ext cx="0" cy="0"/>
          <a:chOff x="0" y="0"/>
          <a:chExt cx="0" cy="0"/>
        </a:xfrm>
      </p:grpSpPr>
      <p:sp>
        <p:nvSpPr>
          <p:cNvPr id="768" name="Google Shape;768;g25f086d023c_1_79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69" name="Google Shape;769;g25f086d023c_1_79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 sz="1920">
                <a:solidFill>
                  <a:schemeClr val="dk1"/>
                </a:solidFill>
                <a:latin typeface="Arial"/>
                <a:ea typeface="Arial"/>
                <a:cs typeface="Arial"/>
                <a:sym typeface="Arial"/>
              </a:rPr>
              <a:t>More than a hundred thousand AWS customers use Amazon DynamoDB.</a:t>
            </a:r>
            <a:endParaRPr/>
          </a:p>
          <a:p>
            <a:pPr indent="0" lvl="0" marL="0" marR="0" rtl="0" algn="l">
              <a:lnSpc>
                <a:spcPct val="100000"/>
              </a:lnSpc>
              <a:spcBef>
                <a:spcPts val="0"/>
              </a:spcBef>
              <a:spcAft>
                <a:spcPts val="0"/>
              </a:spcAft>
              <a:buClr>
                <a:schemeClr val="dk1"/>
              </a:buClr>
              <a:buSzPts val="1920"/>
              <a:buFont typeface="Arial"/>
              <a:buNone/>
            </a:pPr>
            <a:r>
              <a:rPr b="0" i="0" lang="en" sz="1920">
                <a:solidFill>
                  <a:schemeClr val="dk1"/>
                </a:solidFill>
                <a:latin typeface="Arial"/>
                <a:ea typeface="Arial"/>
                <a:cs typeface="Arial"/>
                <a:sym typeface="Arial"/>
              </a:rPr>
              <a:t>Amazon's internal Amazon DynamoDB usage exceeds 10 trillions (10 mila miliardi) of requests per day, peaking at over 20 million requests per second.</a:t>
            </a:r>
            <a:endParaRPr/>
          </a:p>
          <a:p>
            <a:pPr indent="0" lvl="0" marL="0" rtl="0" algn="l">
              <a:spcBef>
                <a:spcPts val="0"/>
              </a:spcBef>
              <a:spcAft>
                <a:spcPts val="0"/>
              </a:spcAft>
              <a:buNone/>
            </a:pPr>
            <a:r>
              <a:t/>
            </a:r>
            <a:endParaRPr b="0" i="0" sz="1920">
              <a:solidFill>
                <a:schemeClr val="dk1"/>
              </a:solidFill>
              <a:latin typeface="Arial"/>
              <a:ea typeface="Arial"/>
              <a:cs typeface="Arial"/>
              <a:sym typeface="Arial"/>
            </a:endParaRPr>
          </a:p>
        </p:txBody>
      </p:sp>
      <p:sp>
        <p:nvSpPr>
          <p:cNvPr id="770" name="Google Shape;770;g25f086d023c_1_79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solidFill>
                  <a:srgbClr val="000000"/>
                </a:solidFill>
              </a:rPr>
              <a:t>‹#›</a:t>
            </a:fld>
            <a:endParaRPr>
              <a:solidFill>
                <a:srgbClr val="000000"/>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3" name="Shape 813"/>
        <p:cNvGrpSpPr/>
        <p:nvPr/>
      </p:nvGrpSpPr>
      <p:grpSpPr>
        <a:xfrm>
          <a:off x="0" y="0"/>
          <a:ext cx="0" cy="0"/>
          <a:chOff x="0" y="0"/>
          <a:chExt cx="0" cy="0"/>
        </a:xfrm>
      </p:grpSpPr>
      <p:sp>
        <p:nvSpPr>
          <p:cNvPr id="814" name="Google Shape;814;g25f086d023c_1_8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15" name="Google Shape;815;g25f086d023c_1_83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 sz="1920">
                <a:solidFill>
                  <a:schemeClr val="dk1"/>
                </a:solidFill>
                <a:latin typeface="Arial"/>
                <a:ea typeface="Arial"/>
                <a:cs typeface="Arial"/>
                <a:sym typeface="Arial"/>
              </a:rPr>
              <a:t>store, retrieve, and manage semi-structured data</a:t>
            </a:r>
            <a:endParaRPr/>
          </a:p>
        </p:txBody>
      </p:sp>
      <p:sp>
        <p:nvSpPr>
          <p:cNvPr id="816" name="Google Shape;816;g25f086d023c_1_836:notes"/>
          <p:cNvSpPr txBox="1"/>
          <p:nvPr>
            <p:ph idx="3" type="hdr"/>
          </p:nvPr>
        </p:nvSpPr>
        <p:spPr>
          <a:xfrm>
            <a:off x="0" y="0"/>
            <a:ext cx="2971800" cy="4572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t>ReInvent 2018</a:t>
            </a:r>
            <a:endParaRPr/>
          </a:p>
        </p:txBody>
      </p:sp>
      <p:sp>
        <p:nvSpPr>
          <p:cNvPr id="817" name="Google Shape;817;g25f086d023c_1_836:notes"/>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 sz="700">
                <a:solidFill>
                  <a:srgbClr val="282828"/>
                </a:solidFill>
                <a:latin typeface="Arial"/>
                <a:ea typeface="Arial"/>
                <a:cs typeface="Arial"/>
                <a:sym typeface="Arial"/>
              </a:rPr>
              <a:t>© 2018, Amazon Web Services, Inc. or its Affiliates. All rights reserved.</a:t>
            </a:r>
            <a:endParaRPr sz="700">
              <a:solidFill>
                <a:srgbClr val="282828"/>
              </a:solidFill>
              <a:latin typeface="Arial"/>
              <a:ea typeface="Arial"/>
              <a:cs typeface="Arial"/>
              <a:sym typeface="Arial"/>
            </a:endParaRPr>
          </a:p>
        </p:txBody>
      </p:sp>
      <p:sp>
        <p:nvSpPr>
          <p:cNvPr id="818" name="Google Shape;818;g25f086d023c_1_836:notes"/>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lang="en"/>
              <a:t>7/4/2019 10:19 AM</a:t>
            </a:r>
            <a:endParaRPr/>
          </a:p>
        </p:txBody>
      </p:sp>
      <p:sp>
        <p:nvSpPr>
          <p:cNvPr id="819" name="Google Shape;819;g25f086d023c_1_83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25f05bfd84b_0_3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25f05bfd84b_0_3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3" name="Shape 873"/>
        <p:cNvGrpSpPr/>
        <p:nvPr/>
      </p:nvGrpSpPr>
      <p:grpSpPr>
        <a:xfrm>
          <a:off x="0" y="0"/>
          <a:ext cx="0" cy="0"/>
          <a:chOff x="0" y="0"/>
          <a:chExt cx="0" cy="0"/>
        </a:xfrm>
      </p:grpSpPr>
      <p:sp>
        <p:nvSpPr>
          <p:cNvPr id="874" name="Google Shape;874;g25f086d023c_1_89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75" name="Google Shape;875;g25f086d023c_1_89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76" name="Google Shape;876;g25f086d023c_1_89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solidFill>
                  <a:srgbClr val="000000"/>
                </a:solidFill>
              </a:rPr>
              <a:t>‹#›</a:t>
            </a:fld>
            <a:endParaRPr>
              <a:solidFill>
                <a:srgbClr val="000000"/>
              </a:solidFil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9" name="Shape 899"/>
        <p:cNvGrpSpPr/>
        <p:nvPr/>
      </p:nvGrpSpPr>
      <p:grpSpPr>
        <a:xfrm>
          <a:off x="0" y="0"/>
          <a:ext cx="0" cy="0"/>
          <a:chOff x="0" y="0"/>
          <a:chExt cx="0" cy="0"/>
        </a:xfrm>
      </p:grpSpPr>
      <p:sp>
        <p:nvSpPr>
          <p:cNvPr id="900" name="Google Shape;900;g25f086d023c_1_9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01" name="Google Shape;901;g25f086d023c_1_92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t>In memory data store. </a:t>
            </a:r>
            <a:endParaRPr/>
          </a:p>
        </p:txBody>
      </p:sp>
      <p:sp>
        <p:nvSpPr>
          <p:cNvPr id="902" name="Google Shape;902;g25f086d023c_1_920:notes"/>
          <p:cNvSpPr txBox="1"/>
          <p:nvPr>
            <p:ph idx="3" type="hdr"/>
          </p:nvPr>
        </p:nvSpPr>
        <p:spPr>
          <a:xfrm>
            <a:off x="0" y="0"/>
            <a:ext cx="2971800" cy="4572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t>ReInvent 2018</a:t>
            </a:r>
            <a:endParaRPr/>
          </a:p>
        </p:txBody>
      </p:sp>
      <p:sp>
        <p:nvSpPr>
          <p:cNvPr id="903" name="Google Shape;903;g25f086d023c_1_920:notes"/>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 sz="700">
                <a:solidFill>
                  <a:srgbClr val="282828"/>
                </a:solidFill>
                <a:latin typeface="Arial"/>
                <a:ea typeface="Arial"/>
                <a:cs typeface="Arial"/>
                <a:sym typeface="Arial"/>
              </a:rPr>
              <a:t>© 2018, Amazon Web Services, Inc. or its Affiliates. All rights reserved.</a:t>
            </a:r>
            <a:endParaRPr sz="700">
              <a:solidFill>
                <a:srgbClr val="282828"/>
              </a:solidFill>
              <a:latin typeface="Arial"/>
              <a:ea typeface="Arial"/>
              <a:cs typeface="Arial"/>
              <a:sym typeface="Arial"/>
            </a:endParaRPr>
          </a:p>
        </p:txBody>
      </p:sp>
      <p:sp>
        <p:nvSpPr>
          <p:cNvPr id="904" name="Google Shape;904;g25f086d023c_1_920:notes"/>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lang="en"/>
              <a:t>7/4/2019 10:19 AM</a:t>
            </a:r>
            <a:endParaRPr/>
          </a:p>
        </p:txBody>
      </p:sp>
      <p:sp>
        <p:nvSpPr>
          <p:cNvPr id="905" name="Google Shape;905;g25f086d023c_1_92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7" name="Shape 997"/>
        <p:cNvGrpSpPr/>
        <p:nvPr/>
      </p:nvGrpSpPr>
      <p:grpSpPr>
        <a:xfrm>
          <a:off x="0" y="0"/>
          <a:ext cx="0" cy="0"/>
          <a:chOff x="0" y="0"/>
          <a:chExt cx="0" cy="0"/>
        </a:xfrm>
      </p:grpSpPr>
      <p:sp>
        <p:nvSpPr>
          <p:cNvPr id="998" name="Google Shape;998;g25f086d023c_1_10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99" name="Google Shape;999;g25f086d023c_1_101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00" name="Google Shape;1000;g25f086d023c_1_101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solidFill>
                  <a:srgbClr val="000000"/>
                </a:solidFill>
              </a:rPr>
              <a:t>‹#›</a:t>
            </a:fld>
            <a:endParaRPr>
              <a:solidFill>
                <a:srgbClr val="000000"/>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25f05bfd84b_0_3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25f05bfd84b_0_3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25f086d023c_1_29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4" name="Google Shape;214;g25f086d023c_1_29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Arial"/>
              <a:buNone/>
            </a:pPr>
            <a:r>
              <a:rPr b="0" i="0" lang="en" sz="2000">
                <a:solidFill>
                  <a:schemeClr val="dk1"/>
                </a:solidFill>
                <a:latin typeface="Arial"/>
                <a:ea typeface="Arial"/>
                <a:cs typeface="Arial"/>
                <a:sym typeface="Arial"/>
              </a:rPr>
              <a:t>Customers that are running commercial databases such as Oracle and SQL Server on premises often choose to first migrate to </a:t>
            </a:r>
            <a:r>
              <a:rPr b="1" i="0" lang="en" sz="2000">
                <a:solidFill>
                  <a:schemeClr val="dk1"/>
                </a:solidFill>
                <a:latin typeface="Arial"/>
                <a:ea typeface="Arial"/>
                <a:cs typeface="Arial"/>
                <a:sym typeface="Arial"/>
              </a:rPr>
              <a:t>Amazon RDS</a:t>
            </a:r>
            <a:r>
              <a:rPr b="0" i="0" lang="en" sz="2000">
                <a:solidFill>
                  <a:schemeClr val="dk1"/>
                </a:solidFill>
                <a:latin typeface="Arial"/>
                <a:ea typeface="Arial"/>
                <a:cs typeface="Arial"/>
                <a:sym typeface="Arial"/>
              </a:rPr>
              <a:t>, a fully managed relational database service that you can use to run your choice of database engines including open source engines as well as Oracle, and SQL Server. Amazon RDS improves database scale and performance and automates time-consuming administration tasks such as hardware provisioning, database setup, patching, and backups.</a:t>
            </a:r>
            <a:endParaRPr/>
          </a:p>
          <a:p>
            <a:pPr indent="0" lvl="0" marL="0" marR="0" rtl="0" algn="l">
              <a:lnSpc>
                <a:spcPct val="100000"/>
              </a:lnSpc>
              <a:spcBef>
                <a:spcPts val="0"/>
              </a:spcBef>
              <a:spcAft>
                <a:spcPts val="0"/>
              </a:spcAft>
              <a:buClr>
                <a:schemeClr val="dk1"/>
              </a:buClr>
              <a:buSzPts val="1920"/>
              <a:buFont typeface="Arial"/>
              <a:buNone/>
            </a:pPr>
            <a:r>
              <a:t/>
            </a:r>
            <a:endParaRPr/>
          </a:p>
        </p:txBody>
      </p:sp>
      <p:sp>
        <p:nvSpPr>
          <p:cNvPr id="215" name="Google Shape;215;g25f086d023c_1_29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solidFill>
                  <a:srgbClr val="000000"/>
                </a:solidFill>
              </a:rPr>
              <a:t>‹#›</a:t>
            </a:fld>
            <a:endParaRPr>
              <a:solidFill>
                <a:srgbClr val="000000"/>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25f086d023c_1_34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4" name="Google Shape;274;g25f086d023c_1_34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0" i="0" lang="en" sz="1200">
                <a:solidFill>
                  <a:schemeClr val="dk1"/>
                </a:solidFill>
                <a:latin typeface="Arial"/>
                <a:ea typeface="Arial"/>
                <a:cs typeface="Arial"/>
                <a:sym typeface="Arial"/>
              </a:rPr>
              <a:t>Because of its ease of use, high availability and cost-effectiveness, Amazon RDS has hundreds of thousands of customers today. </a:t>
            </a:r>
            <a:endParaRPr/>
          </a:p>
        </p:txBody>
      </p:sp>
      <p:sp>
        <p:nvSpPr>
          <p:cNvPr id="275" name="Google Shape;275;g25f086d023c_1_34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25f05bfd84b_0_2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25f05bfd84b_0_2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25f086d023c_1_1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1" name="Google Shape;371;g25f086d023c_1_13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Arial"/>
              <a:buNone/>
            </a:pPr>
            <a:r>
              <a:rPr b="0" i="0" lang="en" sz="2000">
                <a:solidFill>
                  <a:schemeClr val="dk1"/>
                </a:solidFill>
                <a:latin typeface="Arial"/>
                <a:ea typeface="Arial"/>
                <a:cs typeface="Arial"/>
                <a:sym typeface="Arial"/>
              </a:rPr>
              <a:t>That's why we spent a few years building Amazon Aurora.</a:t>
            </a:r>
            <a:endParaRPr/>
          </a:p>
          <a:p>
            <a:pPr indent="0" lvl="0" marL="0" marR="0" rtl="0" algn="l">
              <a:lnSpc>
                <a:spcPct val="100000"/>
              </a:lnSpc>
              <a:spcBef>
                <a:spcPts val="0"/>
              </a:spcBef>
              <a:spcAft>
                <a:spcPts val="0"/>
              </a:spcAft>
              <a:buClr>
                <a:schemeClr val="dk1"/>
              </a:buClr>
              <a:buSzPts val="1920"/>
              <a:buFont typeface="Arial"/>
              <a:buNone/>
            </a:pPr>
            <a:r>
              <a:rPr b="0" i="0" lang="en" sz="1920">
                <a:solidFill>
                  <a:schemeClr val="dk1"/>
                </a:solidFill>
                <a:latin typeface="Arial"/>
                <a:ea typeface="Arial"/>
                <a:cs typeface="Arial"/>
                <a:sym typeface="Arial"/>
              </a:rPr>
              <a:t>Up to 64TiB of auto-scaling SSD storage</a:t>
            </a:r>
            <a:endParaRPr b="0" i="0" sz="1920">
              <a:solidFill>
                <a:schemeClr val="dk1"/>
              </a:solidFill>
              <a:latin typeface="Arial"/>
              <a:ea typeface="Arial"/>
              <a:cs typeface="Arial"/>
              <a:sym typeface="Arial"/>
            </a:endParaRPr>
          </a:p>
          <a:p>
            <a:pPr indent="0" lvl="0" marL="0" rtl="0" algn="l">
              <a:spcBef>
                <a:spcPts val="0"/>
              </a:spcBef>
              <a:spcAft>
                <a:spcPts val="0"/>
              </a:spcAft>
              <a:buNone/>
            </a:pPr>
            <a:r>
              <a:rPr b="0" i="0" lang="en" sz="1920">
                <a:solidFill>
                  <a:schemeClr val="dk1"/>
                </a:solidFill>
                <a:latin typeface="Arial"/>
                <a:ea typeface="Arial"/>
                <a:cs typeface="Arial"/>
                <a:sym typeface="Arial"/>
              </a:rPr>
              <a:t>Up to 15 Read Replicas with sub-10ms replica lag</a:t>
            </a:r>
            <a:endParaRPr b="0" i="0" sz="1920">
              <a:solidFill>
                <a:schemeClr val="dk1"/>
              </a:solidFill>
              <a:latin typeface="Arial"/>
              <a:ea typeface="Arial"/>
              <a:cs typeface="Arial"/>
              <a:sym typeface="Arial"/>
            </a:endParaRPr>
          </a:p>
          <a:p>
            <a:pPr indent="0" lvl="0" marL="0" rtl="0" algn="l">
              <a:spcBef>
                <a:spcPts val="0"/>
              </a:spcBef>
              <a:spcAft>
                <a:spcPts val="0"/>
              </a:spcAft>
              <a:buNone/>
            </a:pPr>
            <a:r>
              <a:rPr b="0" i="0" lang="en" sz="1920">
                <a:solidFill>
                  <a:schemeClr val="dk1"/>
                </a:solidFill>
                <a:latin typeface="Arial"/>
                <a:ea typeface="Arial"/>
                <a:cs typeface="Arial"/>
                <a:sym typeface="Arial"/>
              </a:rPr>
              <a:t>Automatic monitoring and failover in less than 30 seconds.</a:t>
            </a:r>
            <a:endParaRPr/>
          </a:p>
          <a:p>
            <a:pPr indent="0" lvl="0" marL="0" rtl="0" algn="l">
              <a:spcBef>
                <a:spcPts val="0"/>
              </a:spcBef>
              <a:spcAft>
                <a:spcPts val="0"/>
              </a:spcAft>
              <a:buNone/>
            </a:pPr>
            <a:r>
              <a:rPr b="0" i="0" lang="en" sz="1920">
                <a:solidFill>
                  <a:schemeClr val="dk1"/>
                </a:solidFill>
                <a:latin typeface="Arial"/>
                <a:ea typeface="Arial"/>
                <a:cs typeface="Arial"/>
                <a:sym typeface="Arial"/>
              </a:rPr>
              <a:t>Da 1 vCPU 2Gb di RAM a 48vCPU, 384GB RAM</a:t>
            </a:r>
            <a:endParaRPr/>
          </a:p>
          <a:p>
            <a:pPr indent="0" lvl="0" marL="0" marR="0" rtl="0" algn="l">
              <a:lnSpc>
                <a:spcPct val="100000"/>
              </a:lnSpc>
              <a:spcBef>
                <a:spcPts val="0"/>
              </a:spcBef>
              <a:spcAft>
                <a:spcPts val="0"/>
              </a:spcAft>
              <a:buClr>
                <a:schemeClr val="dk1"/>
              </a:buClr>
              <a:buSzPts val="1920"/>
              <a:buFont typeface="Arial"/>
              <a:buNone/>
            </a:pPr>
            <a:r>
              <a:t/>
            </a:r>
            <a:endParaRPr b="0" i="0" sz="1920">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920"/>
              <a:buFont typeface="Arial"/>
              <a:buNone/>
            </a:pPr>
            <a:r>
              <a:t/>
            </a:r>
            <a:endParaRPr/>
          </a:p>
          <a:p>
            <a:pPr indent="0" lvl="0" marL="0" rtl="0" algn="l">
              <a:spcBef>
                <a:spcPts val="0"/>
              </a:spcBef>
              <a:spcAft>
                <a:spcPts val="0"/>
              </a:spcAft>
              <a:buNone/>
            </a:pPr>
            <a:r>
              <a:t/>
            </a:r>
            <a:endParaRPr/>
          </a:p>
        </p:txBody>
      </p:sp>
      <p:sp>
        <p:nvSpPr>
          <p:cNvPr id="372" name="Google Shape;372;g25f086d023c_1_13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g25f05bfd84b_0_3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3" name="Google Shape;433;g25f05bfd84b_0_3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g25f086d023c_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2" name="Google Shape;442;g25f086d023c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6.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2.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2.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18.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18.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18.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 Id="rId3" Type="http://schemas.openxmlformats.org/officeDocument/2006/relationships/image" Target="../media/image18.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 Id="rId3" Type="http://schemas.openxmlformats.org/officeDocument/2006/relationships/image" Target="../media/image18.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18.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vin Templat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3" name="Google Shape;13;p2"/>
          <p:cNvPicPr preferRelativeResize="0"/>
          <p:nvPr/>
        </p:nvPicPr>
        <p:blipFill>
          <a:blip r:embed="rId2">
            <a:alphaModFix/>
          </a:blip>
          <a:stretch>
            <a:fillRect/>
          </a:stretch>
        </p:blipFill>
        <p:spPr>
          <a:xfrm>
            <a:off x="51000" y="4240825"/>
            <a:ext cx="2831126" cy="863875"/>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5" name="Shape 45"/>
        <p:cNvGrpSpPr/>
        <p:nvPr/>
      </p:nvGrpSpPr>
      <p:grpSpPr>
        <a:xfrm>
          <a:off x="0" y="0"/>
          <a:ext cx="0" cy="0"/>
          <a:chOff x="0" y="0"/>
          <a:chExt cx="0" cy="0"/>
        </a:xfrm>
      </p:grpSpPr>
      <p:sp>
        <p:nvSpPr>
          <p:cNvPr id="46" name="Google Shape;46;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47" name="Google Shape;47;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48" name="Google Shape;48;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 name="Shape 49"/>
        <p:cNvGrpSpPr/>
        <p:nvPr/>
      </p:nvGrpSpPr>
      <p:grpSpPr>
        <a:xfrm>
          <a:off x="0" y="0"/>
          <a:ext cx="0" cy="0"/>
          <a:chOff x="0" y="0"/>
          <a:chExt cx="0" cy="0"/>
        </a:xfrm>
      </p:grpSpPr>
      <p:sp>
        <p:nvSpPr>
          <p:cNvPr id="50" name="Google Shape;50;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 name="Shape 51"/>
        <p:cNvGrpSpPr/>
        <p:nvPr/>
      </p:nvGrpSpPr>
      <p:grpSpPr>
        <a:xfrm>
          <a:off x="0" y="0"/>
          <a:ext cx="0" cy="0"/>
          <a:chOff x="0" y="0"/>
          <a:chExt cx="0" cy="0"/>
        </a:xfrm>
      </p:grpSpPr>
      <p:sp>
        <p:nvSpPr>
          <p:cNvPr id="52" name="Google Shape;52;p13"/>
          <p:cNvSpPr txBox="1"/>
          <p:nvPr>
            <p:ph type="title"/>
          </p:nvPr>
        </p:nvSpPr>
        <p:spPr>
          <a:xfrm>
            <a:off x="457200" y="0"/>
            <a:ext cx="8229600" cy="1200000"/>
          </a:xfrm>
          <a:prstGeom prst="rect">
            <a:avLst/>
          </a:prstGeom>
          <a:noFill/>
          <a:ln>
            <a:noFill/>
          </a:ln>
        </p:spPr>
        <p:txBody>
          <a:bodyPr anchorCtr="0" anchor="ctr" bIns="45700" lIns="91425" spcFirstLastPara="1" rIns="91425" wrap="square" tIns="45700">
            <a:noAutofit/>
          </a:bodyPr>
          <a:lstStyle>
            <a:lvl1pPr lvl="0" rtl="0" algn="ctr">
              <a:lnSpc>
                <a:spcPct val="100000"/>
              </a:lnSpc>
              <a:spcBef>
                <a:spcPts val="0"/>
              </a:spcBef>
              <a:spcAft>
                <a:spcPts val="0"/>
              </a:spcAft>
              <a:buClr>
                <a:schemeClr val="dk2"/>
              </a:buClr>
              <a:buSzPts val="1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3" name="Google Shape;53;p13"/>
          <p:cNvSpPr txBox="1"/>
          <p:nvPr>
            <p:ph idx="1" type="body"/>
          </p:nvPr>
        </p:nvSpPr>
        <p:spPr>
          <a:xfrm>
            <a:off x="457200" y="1200151"/>
            <a:ext cx="8229600" cy="3394500"/>
          </a:xfrm>
          <a:prstGeom prst="rect">
            <a:avLst/>
          </a:prstGeom>
          <a:noFill/>
          <a:ln>
            <a:noFill/>
          </a:ln>
        </p:spPr>
        <p:txBody>
          <a:bodyPr anchorCtr="0" anchor="t" bIns="45700" lIns="91425" spcFirstLastPara="1" rIns="91425" wrap="square" tIns="45700">
            <a:noAutofit/>
          </a:bodyPr>
          <a:lstStyle>
            <a:lvl1pPr indent="-342900" lvl="0" marL="457200" rtl="0" algn="l">
              <a:spcBef>
                <a:spcPts val="360"/>
              </a:spcBef>
              <a:spcAft>
                <a:spcPts val="0"/>
              </a:spcAft>
              <a:buClr>
                <a:srgbClr val="7F7F7F"/>
              </a:buClr>
              <a:buSzPts val="1800"/>
              <a:buChar char="●"/>
              <a:defRPr/>
            </a:lvl1pPr>
            <a:lvl2pPr indent="-342900" lvl="1" marL="914400" rtl="0" algn="l">
              <a:spcBef>
                <a:spcPts val="1600"/>
              </a:spcBef>
              <a:spcAft>
                <a:spcPts val="0"/>
              </a:spcAft>
              <a:buClr>
                <a:srgbClr val="7F7F7F"/>
              </a:buClr>
              <a:buSzPts val="1800"/>
              <a:buChar char="○"/>
              <a:defRPr/>
            </a:lvl2pPr>
            <a:lvl3pPr indent="-342900" lvl="2" marL="1371600" rtl="0" algn="l">
              <a:spcBef>
                <a:spcPts val="1600"/>
              </a:spcBef>
              <a:spcAft>
                <a:spcPts val="0"/>
              </a:spcAft>
              <a:buClr>
                <a:srgbClr val="7F7F7F"/>
              </a:buClr>
              <a:buSzPts val="1800"/>
              <a:buChar char="■"/>
              <a:defRPr/>
            </a:lvl3pPr>
            <a:lvl4pPr indent="-342900" lvl="3" marL="1828800" rtl="0" algn="l">
              <a:spcBef>
                <a:spcPts val="1600"/>
              </a:spcBef>
              <a:spcAft>
                <a:spcPts val="0"/>
              </a:spcAft>
              <a:buClr>
                <a:srgbClr val="7F7F7F"/>
              </a:buClr>
              <a:buSzPts val="1800"/>
              <a:buChar char="●"/>
              <a:defRPr/>
            </a:lvl4pPr>
            <a:lvl5pPr indent="-314325" lvl="4" marL="2286000" rtl="0" algn="l">
              <a:spcBef>
                <a:spcPts val="1600"/>
              </a:spcBef>
              <a:spcAft>
                <a:spcPts val="0"/>
              </a:spcAft>
              <a:buClr>
                <a:srgbClr val="7F7F7F"/>
              </a:buClr>
              <a:buSzPts val="1350"/>
              <a:buChar char="○"/>
              <a:defRPr/>
            </a:lvl5pPr>
            <a:lvl6pPr indent="-304800" lvl="5" marL="2743200" rtl="0" algn="l">
              <a:spcBef>
                <a:spcPts val="1600"/>
              </a:spcBef>
              <a:spcAft>
                <a:spcPts val="0"/>
              </a:spcAft>
              <a:buClr>
                <a:srgbClr val="7F7F7F"/>
              </a:buClr>
              <a:buSzPts val="1200"/>
              <a:buChar char="■"/>
              <a:defRPr/>
            </a:lvl6pPr>
            <a:lvl7pPr indent="-304800" lvl="6" marL="3200400" rtl="0" algn="l">
              <a:spcBef>
                <a:spcPts val="1600"/>
              </a:spcBef>
              <a:spcAft>
                <a:spcPts val="0"/>
              </a:spcAft>
              <a:buClr>
                <a:srgbClr val="7F7F7F"/>
              </a:buClr>
              <a:buSzPts val="1200"/>
              <a:buChar char="●"/>
              <a:defRPr/>
            </a:lvl7pPr>
            <a:lvl8pPr indent="-304800" lvl="7" marL="3657600" rtl="0" algn="l">
              <a:spcBef>
                <a:spcPts val="1600"/>
              </a:spcBef>
              <a:spcAft>
                <a:spcPts val="0"/>
              </a:spcAft>
              <a:buClr>
                <a:srgbClr val="7F7F7F"/>
              </a:buClr>
              <a:buSzPts val="1200"/>
              <a:buChar char="○"/>
              <a:defRPr/>
            </a:lvl8pPr>
            <a:lvl9pPr indent="-304800" lvl="8" marL="4114800" rtl="0" algn="l">
              <a:spcBef>
                <a:spcPts val="1600"/>
              </a:spcBef>
              <a:spcAft>
                <a:spcPts val="1600"/>
              </a:spcAft>
              <a:buClr>
                <a:srgbClr val="7F7F7F"/>
              </a:buClr>
              <a:buSzPts val="1200"/>
              <a:buFont typeface="Arial"/>
              <a:buChar char="•"/>
              <a:defRPr/>
            </a:lvl9pPr>
          </a:lstStyle>
          <a:p/>
        </p:txBody>
      </p:sp>
      <p:sp>
        <p:nvSpPr>
          <p:cNvPr id="54" name="Google Shape;54;p13"/>
          <p:cNvSpPr txBox="1"/>
          <p:nvPr>
            <p:ph idx="10" type="dt"/>
          </p:nvPr>
        </p:nvSpPr>
        <p:spPr>
          <a:xfrm>
            <a:off x="6363347" y="4767264"/>
            <a:ext cx="2085900" cy="273900"/>
          </a:xfrm>
          <a:prstGeom prst="rect">
            <a:avLst/>
          </a:prstGeom>
          <a:noFill/>
          <a:ln>
            <a:noFill/>
          </a:ln>
        </p:spPr>
        <p:txBody>
          <a:bodyPr anchorCtr="0" anchor="ctr" bIns="45700" lIns="91425" spcFirstLastPara="1" rIns="45700" wrap="square" tIns="45700">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55" name="Google Shape;55;p13"/>
          <p:cNvSpPr txBox="1"/>
          <p:nvPr>
            <p:ph idx="11" type="ftr"/>
          </p:nvPr>
        </p:nvSpPr>
        <p:spPr>
          <a:xfrm>
            <a:off x="659165" y="4767264"/>
            <a:ext cx="2847900" cy="273900"/>
          </a:xfrm>
          <a:prstGeom prst="rect">
            <a:avLst/>
          </a:prstGeom>
          <a:noFill/>
          <a:ln>
            <a:noFill/>
          </a:ln>
        </p:spPr>
        <p:txBody>
          <a:bodyPr anchorCtr="0" anchor="ctr" bIns="45700" lIns="45700"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56" name="Google Shape;56;p13"/>
          <p:cNvSpPr txBox="1"/>
          <p:nvPr>
            <p:ph idx="12" type="sldNum"/>
          </p:nvPr>
        </p:nvSpPr>
        <p:spPr>
          <a:xfrm>
            <a:off x="8543279" y="4767264"/>
            <a:ext cx="561900" cy="273900"/>
          </a:xfrm>
          <a:prstGeom prst="rect">
            <a:avLst/>
          </a:prstGeom>
          <a:noFill/>
          <a:ln>
            <a:noFill/>
          </a:ln>
        </p:spPr>
        <p:txBody>
          <a:bodyPr anchorCtr="0" anchor="ctr" bIns="45700" lIns="27425" spcFirstLastPara="1" rIns="45700" wrap="square" tIns="45700">
            <a:noAutofit/>
          </a:bodyPr>
          <a:lstStyle>
            <a:lvl1pPr indent="0" lvl="0" marL="0" rtl="0" algn="l">
              <a:spcBef>
                <a:spcPts val="0"/>
              </a:spcBef>
              <a:buNone/>
              <a:defRPr/>
            </a:lvl1pPr>
            <a:lvl2pPr indent="0" lvl="1" marL="0" rtl="0" algn="l">
              <a:spcBef>
                <a:spcPts val="0"/>
              </a:spcBef>
              <a:buNone/>
              <a:defRPr/>
            </a:lvl2pPr>
            <a:lvl3pPr indent="0" lvl="2" marL="0" rtl="0" algn="l">
              <a:spcBef>
                <a:spcPts val="0"/>
              </a:spcBef>
              <a:buNone/>
              <a:defRPr/>
            </a:lvl3pPr>
            <a:lvl4pPr indent="0" lvl="3" marL="0" rtl="0" algn="l">
              <a:spcBef>
                <a:spcPts val="0"/>
              </a:spcBef>
              <a:buNone/>
              <a:defRPr/>
            </a:lvl4pPr>
            <a:lvl5pPr indent="0" lvl="4" marL="0" rtl="0" algn="l">
              <a:spcBef>
                <a:spcPts val="0"/>
              </a:spcBef>
              <a:buNone/>
              <a:defRPr/>
            </a:lvl5pPr>
            <a:lvl6pPr indent="0" lvl="5" marL="0" rtl="0" algn="l">
              <a:spcBef>
                <a:spcPts val="0"/>
              </a:spcBef>
              <a:buNone/>
              <a:defRPr/>
            </a:lvl6pPr>
            <a:lvl7pPr indent="0" lvl="6" marL="0" rtl="0" algn="l">
              <a:spcBef>
                <a:spcPts val="0"/>
              </a:spcBef>
              <a:buNone/>
              <a:defRPr/>
            </a:lvl7pPr>
            <a:lvl8pPr indent="0" lvl="7" marL="0" rtl="0" algn="l">
              <a:spcBef>
                <a:spcPts val="0"/>
              </a:spcBef>
              <a:buNone/>
              <a:defRPr/>
            </a:lvl8pPr>
            <a:lvl9pPr indent="0" lvl="8" marL="0" rtl="0" algn="l">
              <a:spcBef>
                <a:spcPts val="0"/>
              </a:spcBef>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OneSpeaker">
  <p:cSld name="Title_OneSpeaker">
    <p:bg>
      <p:bgPr>
        <a:solidFill>
          <a:schemeClr val="lt2"/>
        </a:solidFill>
      </p:bgPr>
    </p:bg>
    <p:spTree>
      <p:nvGrpSpPr>
        <p:cNvPr id="62" name="Shape 62"/>
        <p:cNvGrpSpPr/>
        <p:nvPr/>
      </p:nvGrpSpPr>
      <p:grpSpPr>
        <a:xfrm>
          <a:off x="0" y="0"/>
          <a:ext cx="0" cy="0"/>
          <a:chOff x="0" y="0"/>
          <a:chExt cx="0" cy="0"/>
        </a:xfrm>
      </p:grpSpPr>
      <p:pic>
        <p:nvPicPr>
          <p:cNvPr id="63" name="Google Shape;63;p15"/>
          <p:cNvPicPr preferRelativeResize="0"/>
          <p:nvPr/>
        </p:nvPicPr>
        <p:blipFill rotWithShape="1">
          <a:blip r:embed="rId2">
            <a:alphaModFix/>
          </a:blip>
          <a:srcRect b="0" l="0" r="0" t="0"/>
          <a:stretch/>
        </p:blipFill>
        <p:spPr>
          <a:xfrm>
            <a:off x="0" y="0"/>
            <a:ext cx="9144002" cy="5140658"/>
          </a:xfrm>
          <a:prstGeom prst="rect">
            <a:avLst/>
          </a:prstGeom>
          <a:noFill/>
          <a:ln>
            <a:noFill/>
          </a:ln>
        </p:spPr>
      </p:pic>
      <p:pic>
        <p:nvPicPr>
          <p:cNvPr id="64" name="Google Shape;64;p15"/>
          <p:cNvPicPr preferRelativeResize="0"/>
          <p:nvPr/>
        </p:nvPicPr>
        <p:blipFill rotWithShape="1">
          <a:blip r:embed="rId3">
            <a:alphaModFix/>
          </a:blip>
          <a:srcRect b="0" l="0" r="0" t="0"/>
          <a:stretch/>
        </p:blipFill>
        <p:spPr>
          <a:xfrm>
            <a:off x="342900" y="457200"/>
            <a:ext cx="848311" cy="508987"/>
          </a:xfrm>
          <a:prstGeom prst="rect">
            <a:avLst/>
          </a:prstGeom>
          <a:noFill/>
          <a:ln>
            <a:noFill/>
          </a:ln>
        </p:spPr>
      </p:pic>
      <p:sp>
        <p:nvSpPr>
          <p:cNvPr id="65" name="Google Shape;65;p15"/>
          <p:cNvSpPr txBox="1"/>
          <p:nvPr/>
        </p:nvSpPr>
        <p:spPr>
          <a:xfrm>
            <a:off x="342900" y="4802438"/>
            <a:ext cx="4447200" cy="1077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7F7F7F"/>
              </a:buClr>
              <a:buSzPts val="700"/>
              <a:buFont typeface="Arial"/>
              <a:buNone/>
            </a:pPr>
            <a:r>
              <a:rPr b="0" i="0" lang="en" sz="700" u="none" cap="none" strike="noStrike">
                <a:solidFill>
                  <a:srgbClr val="7F7F7F"/>
                </a:solidFill>
                <a:latin typeface="Arial"/>
                <a:ea typeface="Arial"/>
                <a:cs typeface="Arial"/>
                <a:sym typeface="Arial"/>
              </a:rPr>
              <a:t>© 2019, Amazon Web Services, Inc. or its Affiliates. </a:t>
            </a:r>
            <a:endParaRPr sz="900"/>
          </a:p>
        </p:txBody>
      </p:sp>
      <p:sp>
        <p:nvSpPr>
          <p:cNvPr id="66" name="Google Shape;66;p15"/>
          <p:cNvSpPr txBox="1"/>
          <p:nvPr>
            <p:ph idx="1" type="body"/>
          </p:nvPr>
        </p:nvSpPr>
        <p:spPr>
          <a:xfrm>
            <a:off x="337504" y="3720465"/>
            <a:ext cx="3683100" cy="622800"/>
          </a:xfrm>
          <a:prstGeom prst="rect">
            <a:avLst/>
          </a:prstGeom>
          <a:noFill/>
          <a:ln>
            <a:noFill/>
          </a:ln>
        </p:spPr>
        <p:txBody>
          <a:bodyPr anchorCtr="0" anchor="t" bIns="28575" lIns="57150" spcFirstLastPara="1" rIns="57150" wrap="square" tIns="28575">
            <a:normAutofit/>
          </a:bodyPr>
          <a:lstStyle>
            <a:lvl1pPr indent="-228600" lvl="0" marL="457200" rtl="0" algn="l">
              <a:spcBef>
                <a:spcPts val="300"/>
              </a:spcBef>
              <a:spcAft>
                <a:spcPts val="0"/>
              </a:spcAft>
              <a:buClr>
                <a:schemeClr val="dk2"/>
              </a:buClr>
              <a:buSzPts val="1600"/>
              <a:buFont typeface="Arial"/>
              <a:buNone/>
              <a:defRPr sz="1600">
                <a:solidFill>
                  <a:schemeClr val="dk2"/>
                </a:solidFill>
              </a:defRPr>
            </a:lvl1pPr>
            <a:lvl2pPr indent="-298450" lvl="1" marL="914400" rtl="0" algn="l">
              <a:spcBef>
                <a:spcPts val="200"/>
              </a:spcBef>
              <a:spcAft>
                <a:spcPts val="0"/>
              </a:spcAft>
              <a:buClr>
                <a:schemeClr val="dk2"/>
              </a:buClr>
              <a:buSzPts val="1100"/>
              <a:buChar char="•"/>
              <a:defRPr/>
            </a:lvl2pPr>
            <a:lvl3pPr indent="-298450" lvl="2" marL="1371600" rtl="0" algn="l">
              <a:spcBef>
                <a:spcPts val="200"/>
              </a:spcBef>
              <a:spcAft>
                <a:spcPts val="0"/>
              </a:spcAft>
              <a:buClr>
                <a:schemeClr val="dk2"/>
              </a:buClr>
              <a:buSzPts val="1100"/>
              <a:buChar char="•"/>
              <a:defRPr/>
            </a:lvl3pPr>
            <a:lvl4pPr indent="-298450" lvl="3" marL="1828800" rtl="0" algn="l">
              <a:spcBef>
                <a:spcPts val="200"/>
              </a:spcBef>
              <a:spcAft>
                <a:spcPts val="0"/>
              </a:spcAft>
              <a:buClr>
                <a:schemeClr val="dk2"/>
              </a:buClr>
              <a:buSzPts val="1100"/>
              <a:buChar char="–"/>
              <a:defRPr/>
            </a:lvl4pPr>
            <a:lvl5pPr indent="-298450" lvl="4" marL="2286000" rtl="0" algn="l">
              <a:spcBef>
                <a:spcPts val="200"/>
              </a:spcBef>
              <a:spcAft>
                <a:spcPts val="0"/>
              </a:spcAft>
              <a:buClr>
                <a:schemeClr val="dk2"/>
              </a:buClr>
              <a:buSzPts val="1100"/>
              <a:buChar char="»"/>
              <a:defRPr/>
            </a:lvl5pPr>
            <a:lvl6pPr indent="-298450" lvl="5" marL="2743200" rtl="0" algn="l">
              <a:spcBef>
                <a:spcPts val="200"/>
              </a:spcBef>
              <a:spcAft>
                <a:spcPts val="0"/>
              </a:spcAft>
              <a:buClr>
                <a:schemeClr val="dk1"/>
              </a:buClr>
              <a:buSzPts val="1100"/>
              <a:buChar char="•"/>
              <a:defRPr/>
            </a:lvl6pPr>
            <a:lvl7pPr indent="-298450" lvl="6" marL="3200400" rtl="0" algn="l">
              <a:spcBef>
                <a:spcPts val="200"/>
              </a:spcBef>
              <a:spcAft>
                <a:spcPts val="0"/>
              </a:spcAft>
              <a:buClr>
                <a:schemeClr val="dk1"/>
              </a:buClr>
              <a:buSzPts val="1100"/>
              <a:buChar char="•"/>
              <a:defRPr/>
            </a:lvl7pPr>
            <a:lvl8pPr indent="-298450" lvl="7" marL="3657600" rtl="0" algn="l">
              <a:spcBef>
                <a:spcPts val="200"/>
              </a:spcBef>
              <a:spcAft>
                <a:spcPts val="0"/>
              </a:spcAft>
              <a:buClr>
                <a:schemeClr val="dk1"/>
              </a:buClr>
              <a:buSzPts val="1100"/>
              <a:buChar char="•"/>
              <a:defRPr/>
            </a:lvl8pPr>
            <a:lvl9pPr indent="-298450" lvl="8" marL="4114800" rtl="0" algn="l">
              <a:spcBef>
                <a:spcPts val="200"/>
              </a:spcBef>
              <a:spcAft>
                <a:spcPts val="0"/>
              </a:spcAft>
              <a:buClr>
                <a:schemeClr val="dk1"/>
              </a:buClr>
              <a:buSzPts val="1100"/>
              <a:buChar char="•"/>
              <a:defRPr/>
            </a:lvl9pPr>
          </a:lstStyle>
          <a:p/>
        </p:txBody>
      </p:sp>
      <p:sp>
        <p:nvSpPr>
          <p:cNvPr id="67" name="Google Shape;67;p15"/>
          <p:cNvSpPr txBox="1"/>
          <p:nvPr>
            <p:ph idx="2" type="body"/>
          </p:nvPr>
        </p:nvSpPr>
        <p:spPr>
          <a:xfrm>
            <a:off x="342900" y="1908229"/>
            <a:ext cx="7325100" cy="744600"/>
          </a:xfrm>
          <a:prstGeom prst="rect">
            <a:avLst/>
          </a:prstGeom>
          <a:noFill/>
          <a:ln>
            <a:noFill/>
          </a:ln>
        </p:spPr>
        <p:txBody>
          <a:bodyPr anchorCtr="0" anchor="t" bIns="28575" lIns="57150" spcFirstLastPara="1" rIns="57150" wrap="square" tIns="28575">
            <a:noAutofit/>
          </a:bodyPr>
          <a:lstStyle>
            <a:lvl1pPr indent="-228600" lvl="0" marL="457200" rtl="0" algn="l">
              <a:spcBef>
                <a:spcPts val="800"/>
              </a:spcBef>
              <a:spcAft>
                <a:spcPts val="0"/>
              </a:spcAft>
              <a:buClr>
                <a:schemeClr val="dk2"/>
              </a:buClr>
              <a:buSzPts val="4000"/>
              <a:buFont typeface="Arial"/>
              <a:buNone/>
              <a:defRPr b="1" sz="4000">
                <a:solidFill>
                  <a:schemeClr val="dk2"/>
                </a:solidFill>
              </a:defRPr>
            </a:lvl1pPr>
            <a:lvl2pPr indent="-298450" lvl="1" marL="914400" rtl="0" algn="l">
              <a:spcBef>
                <a:spcPts val="200"/>
              </a:spcBef>
              <a:spcAft>
                <a:spcPts val="0"/>
              </a:spcAft>
              <a:buClr>
                <a:schemeClr val="dk2"/>
              </a:buClr>
              <a:buSzPts val="1100"/>
              <a:buChar char="•"/>
              <a:defRPr/>
            </a:lvl2pPr>
            <a:lvl3pPr indent="-298450" lvl="2" marL="1371600" rtl="0" algn="l">
              <a:spcBef>
                <a:spcPts val="200"/>
              </a:spcBef>
              <a:spcAft>
                <a:spcPts val="0"/>
              </a:spcAft>
              <a:buClr>
                <a:schemeClr val="dk2"/>
              </a:buClr>
              <a:buSzPts val="1100"/>
              <a:buChar char="•"/>
              <a:defRPr/>
            </a:lvl3pPr>
            <a:lvl4pPr indent="-298450" lvl="3" marL="1828800" rtl="0" algn="l">
              <a:spcBef>
                <a:spcPts val="200"/>
              </a:spcBef>
              <a:spcAft>
                <a:spcPts val="0"/>
              </a:spcAft>
              <a:buClr>
                <a:schemeClr val="dk2"/>
              </a:buClr>
              <a:buSzPts val="1100"/>
              <a:buChar char="–"/>
              <a:defRPr/>
            </a:lvl4pPr>
            <a:lvl5pPr indent="-298450" lvl="4" marL="2286000" rtl="0" algn="l">
              <a:spcBef>
                <a:spcPts val="200"/>
              </a:spcBef>
              <a:spcAft>
                <a:spcPts val="0"/>
              </a:spcAft>
              <a:buClr>
                <a:schemeClr val="dk2"/>
              </a:buClr>
              <a:buSzPts val="1100"/>
              <a:buChar char="»"/>
              <a:defRPr/>
            </a:lvl5pPr>
            <a:lvl6pPr indent="-298450" lvl="5" marL="2743200" rtl="0" algn="l">
              <a:spcBef>
                <a:spcPts val="200"/>
              </a:spcBef>
              <a:spcAft>
                <a:spcPts val="0"/>
              </a:spcAft>
              <a:buClr>
                <a:schemeClr val="dk1"/>
              </a:buClr>
              <a:buSzPts val="1100"/>
              <a:buChar char="•"/>
              <a:defRPr/>
            </a:lvl6pPr>
            <a:lvl7pPr indent="-298450" lvl="6" marL="3200400" rtl="0" algn="l">
              <a:spcBef>
                <a:spcPts val="200"/>
              </a:spcBef>
              <a:spcAft>
                <a:spcPts val="0"/>
              </a:spcAft>
              <a:buClr>
                <a:schemeClr val="dk1"/>
              </a:buClr>
              <a:buSzPts val="1100"/>
              <a:buChar char="•"/>
              <a:defRPr/>
            </a:lvl7pPr>
            <a:lvl8pPr indent="-298450" lvl="7" marL="3657600" rtl="0" algn="l">
              <a:spcBef>
                <a:spcPts val="200"/>
              </a:spcBef>
              <a:spcAft>
                <a:spcPts val="0"/>
              </a:spcAft>
              <a:buClr>
                <a:schemeClr val="dk1"/>
              </a:buClr>
              <a:buSzPts val="1100"/>
              <a:buChar char="•"/>
              <a:defRPr/>
            </a:lvl8pPr>
            <a:lvl9pPr indent="-298450" lvl="8" marL="4114800" rtl="0" algn="l">
              <a:spcBef>
                <a:spcPts val="200"/>
              </a:spcBef>
              <a:spcAft>
                <a:spcPts val="0"/>
              </a:spcAft>
              <a:buClr>
                <a:schemeClr val="dk1"/>
              </a:buClr>
              <a:buSzPts val="1100"/>
              <a:buChar char="•"/>
              <a:defRPr/>
            </a:lvl9pPr>
          </a:lstStyle>
          <a:p/>
        </p:txBody>
      </p:sp>
      <p:sp>
        <p:nvSpPr>
          <p:cNvPr id="68" name="Google Shape;68;p15"/>
          <p:cNvSpPr txBox="1"/>
          <p:nvPr>
            <p:ph idx="3" type="body"/>
          </p:nvPr>
        </p:nvSpPr>
        <p:spPr>
          <a:xfrm>
            <a:off x="342900" y="2658576"/>
            <a:ext cx="6041700" cy="769500"/>
          </a:xfrm>
          <a:prstGeom prst="rect">
            <a:avLst/>
          </a:prstGeom>
          <a:noFill/>
          <a:ln>
            <a:noFill/>
          </a:ln>
        </p:spPr>
        <p:txBody>
          <a:bodyPr anchorCtr="0" anchor="t" bIns="28575" lIns="57150" spcFirstLastPara="1" rIns="57150" wrap="square" tIns="28575">
            <a:noAutofit/>
          </a:bodyPr>
          <a:lstStyle>
            <a:lvl1pPr indent="-228600" lvl="0" marL="457200" rtl="0" algn="l">
              <a:spcBef>
                <a:spcPts val="400"/>
              </a:spcBef>
              <a:spcAft>
                <a:spcPts val="0"/>
              </a:spcAft>
              <a:buClr>
                <a:schemeClr val="dk2"/>
              </a:buClr>
              <a:buSzPts val="1800"/>
              <a:buFont typeface="Arial"/>
              <a:buNone/>
              <a:defRPr sz="1800">
                <a:solidFill>
                  <a:schemeClr val="dk2"/>
                </a:solidFill>
              </a:defRPr>
            </a:lvl1pPr>
            <a:lvl2pPr indent="-298450" lvl="1" marL="914400" rtl="0" algn="l">
              <a:spcBef>
                <a:spcPts val="200"/>
              </a:spcBef>
              <a:spcAft>
                <a:spcPts val="0"/>
              </a:spcAft>
              <a:buClr>
                <a:schemeClr val="dk2"/>
              </a:buClr>
              <a:buSzPts val="1100"/>
              <a:buChar char="•"/>
              <a:defRPr/>
            </a:lvl2pPr>
            <a:lvl3pPr indent="-298450" lvl="2" marL="1371600" rtl="0" algn="l">
              <a:spcBef>
                <a:spcPts val="200"/>
              </a:spcBef>
              <a:spcAft>
                <a:spcPts val="0"/>
              </a:spcAft>
              <a:buClr>
                <a:schemeClr val="dk2"/>
              </a:buClr>
              <a:buSzPts val="1100"/>
              <a:buChar char="•"/>
              <a:defRPr/>
            </a:lvl3pPr>
            <a:lvl4pPr indent="-298450" lvl="3" marL="1828800" rtl="0" algn="l">
              <a:spcBef>
                <a:spcPts val="200"/>
              </a:spcBef>
              <a:spcAft>
                <a:spcPts val="0"/>
              </a:spcAft>
              <a:buClr>
                <a:schemeClr val="dk2"/>
              </a:buClr>
              <a:buSzPts val="1100"/>
              <a:buChar char="–"/>
              <a:defRPr/>
            </a:lvl4pPr>
            <a:lvl5pPr indent="-298450" lvl="4" marL="2286000" rtl="0" algn="l">
              <a:spcBef>
                <a:spcPts val="200"/>
              </a:spcBef>
              <a:spcAft>
                <a:spcPts val="0"/>
              </a:spcAft>
              <a:buClr>
                <a:schemeClr val="dk2"/>
              </a:buClr>
              <a:buSzPts val="1100"/>
              <a:buChar char="»"/>
              <a:defRPr/>
            </a:lvl5pPr>
            <a:lvl6pPr indent="-298450" lvl="5" marL="2743200" rtl="0" algn="l">
              <a:spcBef>
                <a:spcPts val="200"/>
              </a:spcBef>
              <a:spcAft>
                <a:spcPts val="0"/>
              </a:spcAft>
              <a:buClr>
                <a:schemeClr val="dk1"/>
              </a:buClr>
              <a:buSzPts val="1100"/>
              <a:buChar char="•"/>
              <a:defRPr/>
            </a:lvl6pPr>
            <a:lvl7pPr indent="-298450" lvl="6" marL="3200400" rtl="0" algn="l">
              <a:spcBef>
                <a:spcPts val="200"/>
              </a:spcBef>
              <a:spcAft>
                <a:spcPts val="0"/>
              </a:spcAft>
              <a:buClr>
                <a:schemeClr val="dk1"/>
              </a:buClr>
              <a:buSzPts val="1100"/>
              <a:buChar char="•"/>
              <a:defRPr/>
            </a:lvl7pPr>
            <a:lvl8pPr indent="-298450" lvl="7" marL="3657600" rtl="0" algn="l">
              <a:spcBef>
                <a:spcPts val="200"/>
              </a:spcBef>
              <a:spcAft>
                <a:spcPts val="0"/>
              </a:spcAft>
              <a:buClr>
                <a:schemeClr val="dk1"/>
              </a:buClr>
              <a:buSzPts val="1100"/>
              <a:buChar char="•"/>
              <a:defRPr/>
            </a:lvl8pPr>
            <a:lvl9pPr indent="-298450" lvl="8" marL="4114800" rtl="0" algn="l">
              <a:spcBef>
                <a:spcPts val="200"/>
              </a:spcBef>
              <a:spcAft>
                <a:spcPts val="0"/>
              </a:spcAft>
              <a:buClr>
                <a:schemeClr val="dk1"/>
              </a:buClr>
              <a:buSzPts val="1100"/>
              <a:buChar char="•"/>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_Bulleted_List">
  <p:cSld name="One_Bulleted_List">
    <p:bg>
      <p:bgPr>
        <a:solidFill>
          <a:schemeClr val="lt2"/>
        </a:solidFill>
      </p:bgPr>
    </p:bg>
    <p:spTree>
      <p:nvGrpSpPr>
        <p:cNvPr id="69" name="Shape 69"/>
        <p:cNvGrpSpPr/>
        <p:nvPr/>
      </p:nvGrpSpPr>
      <p:grpSpPr>
        <a:xfrm>
          <a:off x="0" y="0"/>
          <a:ext cx="0" cy="0"/>
          <a:chOff x="0" y="0"/>
          <a:chExt cx="0" cy="0"/>
        </a:xfrm>
      </p:grpSpPr>
      <p:sp>
        <p:nvSpPr>
          <p:cNvPr id="70" name="Google Shape;70;p16"/>
          <p:cNvSpPr txBox="1"/>
          <p:nvPr>
            <p:ph type="title"/>
          </p:nvPr>
        </p:nvSpPr>
        <p:spPr>
          <a:xfrm>
            <a:off x="342900" y="114936"/>
            <a:ext cx="8446800" cy="545700"/>
          </a:xfrm>
          <a:prstGeom prst="rect">
            <a:avLst/>
          </a:prstGeom>
          <a:noFill/>
          <a:ln>
            <a:noFill/>
          </a:ln>
        </p:spPr>
        <p:txBody>
          <a:bodyPr anchorCtr="0" anchor="t" bIns="28575" lIns="57150" spcFirstLastPara="1" rIns="57150" wrap="square" tIns="28575">
            <a:noAutofit/>
          </a:bodyPr>
          <a:lstStyle>
            <a:lvl1pPr lvl="0" rtl="0" algn="l">
              <a:spcBef>
                <a:spcPts val="0"/>
              </a:spcBef>
              <a:spcAft>
                <a:spcPts val="0"/>
              </a:spcAft>
              <a:buClr>
                <a:schemeClr val="dk2"/>
              </a:buClr>
              <a:buSzPts val="2400"/>
              <a:buFont typeface="Arial"/>
              <a:buNone/>
              <a:defRPr>
                <a:solidFill>
                  <a:schemeClr val="dk2"/>
                </a:solidFill>
              </a:defRPr>
            </a:lvl1pPr>
            <a:lvl2pPr lvl="1" rtl="0">
              <a:spcBef>
                <a:spcPts val="0"/>
              </a:spcBef>
              <a:spcAft>
                <a:spcPts val="0"/>
              </a:spcAft>
              <a:buSzPts val="900"/>
              <a:buNone/>
              <a:defRPr/>
            </a:lvl2pPr>
            <a:lvl3pPr lvl="2" rtl="0">
              <a:spcBef>
                <a:spcPts val="0"/>
              </a:spcBef>
              <a:spcAft>
                <a:spcPts val="0"/>
              </a:spcAft>
              <a:buSzPts val="900"/>
              <a:buNone/>
              <a:defRPr/>
            </a:lvl3pPr>
            <a:lvl4pPr lvl="3" rtl="0">
              <a:spcBef>
                <a:spcPts val="0"/>
              </a:spcBef>
              <a:spcAft>
                <a:spcPts val="0"/>
              </a:spcAft>
              <a:buSzPts val="900"/>
              <a:buNone/>
              <a:defRPr/>
            </a:lvl4pPr>
            <a:lvl5pPr lvl="4" rtl="0">
              <a:spcBef>
                <a:spcPts val="0"/>
              </a:spcBef>
              <a:spcAft>
                <a:spcPts val="0"/>
              </a:spcAft>
              <a:buSzPts val="900"/>
              <a:buNone/>
              <a:defRPr/>
            </a:lvl5pPr>
            <a:lvl6pPr lvl="5" rtl="0">
              <a:spcBef>
                <a:spcPts val="0"/>
              </a:spcBef>
              <a:spcAft>
                <a:spcPts val="0"/>
              </a:spcAft>
              <a:buSzPts val="900"/>
              <a:buNone/>
              <a:defRPr/>
            </a:lvl6pPr>
            <a:lvl7pPr lvl="6" rtl="0">
              <a:spcBef>
                <a:spcPts val="0"/>
              </a:spcBef>
              <a:spcAft>
                <a:spcPts val="0"/>
              </a:spcAft>
              <a:buSzPts val="900"/>
              <a:buNone/>
              <a:defRPr/>
            </a:lvl7pPr>
            <a:lvl8pPr lvl="7" rtl="0">
              <a:spcBef>
                <a:spcPts val="0"/>
              </a:spcBef>
              <a:spcAft>
                <a:spcPts val="0"/>
              </a:spcAft>
              <a:buSzPts val="900"/>
              <a:buNone/>
              <a:defRPr/>
            </a:lvl8pPr>
            <a:lvl9pPr lvl="8" rtl="0">
              <a:spcBef>
                <a:spcPts val="0"/>
              </a:spcBef>
              <a:spcAft>
                <a:spcPts val="0"/>
              </a:spcAft>
              <a:buSzPts val="900"/>
              <a:buNone/>
              <a:defRPr/>
            </a:lvl9pPr>
          </a:lstStyle>
          <a:p/>
        </p:txBody>
      </p:sp>
      <p:sp>
        <p:nvSpPr>
          <p:cNvPr id="71" name="Google Shape;71;p16"/>
          <p:cNvSpPr txBox="1"/>
          <p:nvPr>
            <p:ph idx="1" type="body"/>
          </p:nvPr>
        </p:nvSpPr>
        <p:spPr>
          <a:xfrm>
            <a:off x="340592" y="1028700"/>
            <a:ext cx="8446800" cy="3553800"/>
          </a:xfrm>
          <a:prstGeom prst="rect">
            <a:avLst/>
          </a:prstGeom>
          <a:noFill/>
          <a:ln>
            <a:noFill/>
          </a:ln>
        </p:spPr>
        <p:txBody>
          <a:bodyPr anchorCtr="0" anchor="t" bIns="28575" lIns="57150" spcFirstLastPara="1" rIns="57150" wrap="square" tIns="28575">
            <a:noAutofit/>
          </a:bodyPr>
          <a:lstStyle>
            <a:lvl1pPr indent="-228600" lvl="0" marL="457200" rtl="0" algn="l">
              <a:spcBef>
                <a:spcPts val="400"/>
              </a:spcBef>
              <a:spcAft>
                <a:spcPts val="0"/>
              </a:spcAft>
              <a:buClr>
                <a:schemeClr val="dk2"/>
              </a:buClr>
              <a:buSzPts val="1800"/>
              <a:buFont typeface="Arial"/>
              <a:buNone/>
              <a:defRPr>
                <a:solidFill>
                  <a:schemeClr val="dk2"/>
                </a:solidFill>
              </a:defRPr>
            </a:lvl1pPr>
            <a:lvl2pPr indent="-342900" lvl="1" marL="914400" rtl="0" algn="l">
              <a:spcBef>
                <a:spcPts val="400"/>
              </a:spcBef>
              <a:spcAft>
                <a:spcPts val="0"/>
              </a:spcAft>
              <a:buClr>
                <a:schemeClr val="dk2"/>
              </a:buClr>
              <a:buSzPts val="1800"/>
              <a:buFont typeface="Arial"/>
              <a:buChar char="•"/>
              <a:defRPr>
                <a:solidFill>
                  <a:schemeClr val="dk2"/>
                </a:solidFill>
              </a:defRPr>
            </a:lvl2pPr>
            <a:lvl3pPr indent="-330200" lvl="2" marL="1371600" rtl="0" algn="l">
              <a:spcBef>
                <a:spcPts val="300"/>
              </a:spcBef>
              <a:spcAft>
                <a:spcPts val="0"/>
              </a:spcAft>
              <a:buClr>
                <a:schemeClr val="dk2"/>
              </a:buClr>
              <a:buSzPts val="1600"/>
              <a:buFont typeface="Arial"/>
              <a:buChar char="•"/>
              <a:defRPr>
                <a:solidFill>
                  <a:schemeClr val="dk2"/>
                </a:solidFill>
              </a:defRPr>
            </a:lvl3pPr>
            <a:lvl4pPr indent="-317500" lvl="3" marL="1828800" rtl="0" algn="l">
              <a:spcBef>
                <a:spcPts val="300"/>
              </a:spcBef>
              <a:spcAft>
                <a:spcPts val="0"/>
              </a:spcAft>
              <a:buClr>
                <a:schemeClr val="dk2"/>
              </a:buClr>
              <a:buSzPts val="1400"/>
              <a:buChar char="–"/>
              <a:defRPr>
                <a:solidFill>
                  <a:schemeClr val="dk2"/>
                </a:solidFill>
              </a:defRPr>
            </a:lvl4pPr>
            <a:lvl5pPr indent="-304800" lvl="4" marL="2286000" rtl="0" algn="l">
              <a:spcBef>
                <a:spcPts val="200"/>
              </a:spcBef>
              <a:spcAft>
                <a:spcPts val="0"/>
              </a:spcAft>
              <a:buClr>
                <a:schemeClr val="dk2"/>
              </a:buClr>
              <a:buSzPts val="1200"/>
              <a:buChar char="»"/>
              <a:defRPr>
                <a:solidFill>
                  <a:schemeClr val="dk2"/>
                </a:solidFill>
              </a:defRPr>
            </a:lvl5pPr>
            <a:lvl6pPr indent="-298450" lvl="5" marL="2743200" rtl="0" algn="l">
              <a:spcBef>
                <a:spcPts val="200"/>
              </a:spcBef>
              <a:spcAft>
                <a:spcPts val="0"/>
              </a:spcAft>
              <a:buClr>
                <a:schemeClr val="dk1"/>
              </a:buClr>
              <a:buSzPts val="1100"/>
              <a:buChar char="•"/>
              <a:defRPr/>
            </a:lvl6pPr>
            <a:lvl7pPr indent="-298450" lvl="6" marL="3200400" rtl="0" algn="l">
              <a:spcBef>
                <a:spcPts val="200"/>
              </a:spcBef>
              <a:spcAft>
                <a:spcPts val="0"/>
              </a:spcAft>
              <a:buClr>
                <a:schemeClr val="dk1"/>
              </a:buClr>
              <a:buSzPts val="1100"/>
              <a:buChar char="•"/>
              <a:defRPr/>
            </a:lvl7pPr>
            <a:lvl8pPr indent="-298450" lvl="7" marL="3657600" rtl="0" algn="l">
              <a:spcBef>
                <a:spcPts val="200"/>
              </a:spcBef>
              <a:spcAft>
                <a:spcPts val="0"/>
              </a:spcAft>
              <a:buClr>
                <a:schemeClr val="dk1"/>
              </a:buClr>
              <a:buSzPts val="1100"/>
              <a:buChar char="•"/>
              <a:defRPr/>
            </a:lvl8pPr>
            <a:lvl9pPr indent="-298450" lvl="8" marL="4114800" rtl="0" algn="l">
              <a:spcBef>
                <a:spcPts val="200"/>
              </a:spcBef>
              <a:spcAft>
                <a:spcPts val="0"/>
              </a:spcAft>
              <a:buClr>
                <a:schemeClr val="dk1"/>
              </a:buClr>
              <a:buSzPts val="1100"/>
              <a:buChar char="•"/>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72" name="Shape 72"/>
        <p:cNvGrpSpPr/>
        <p:nvPr/>
      </p:nvGrpSpPr>
      <p:grpSpPr>
        <a:xfrm>
          <a:off x="0" y="0"/>
          <a:ext cx="0" cy="0"/>
          <a:chOff x="0" y="0"/>
          <a:chExt cx="0" cy="0"/>
        </a:xfrm>
      </p:grpSpPr>
      <p:sp>
        <p:nvSpPr>
          <p:cNvPr id="73" name="Google Shape;73;p17"/>
          <p:cNvSpPr txBox="1"/>
          <p:nvPr>
            <p:ph type="title"/>
          </p:nvPr>
        </p:nvSpPr>
        <p:spPr>
          <a:xfrm>
            <a:off x="342900" y="354012"/>
            <a:ext cx="8205300" cy="387900"/>
          </a:xfrm>
          <a:prstGeom prst="rect">
            <a:avLst/>
          </a:prstGeom>
          <a:noFill/>
          <a:ln>
            <a:noFill/>
          </a:ln>
        </p:spPr>
        <p:txBody>
          <a:bodyPr anchorCtr="0" anchor="t" bIns="28575" lIns="57150" spcFirstLastPara="1" rIns="57150" wrap="square" tIns="28575">
            <a:noAutofit/>
          </a:bodyPr>
          <a:lstStyle>
            <a:lvl1pPr lvl="0" rtl="0" algn="l">
              <a:lnSpc>
                <a:spcPct val="90000"/>
              </a:lnSpc>
              <a:spcBef>
                <a:spcPts val="0"/>
              </a:spcBef>
              <a:spcAft>
                <a:spcPts val="0"/>
              </a:spcAft>
              <a:buClr>
                <a:schemeClr val="dk1"/>
              </a:buClr>
              <a:buSzPts val="2400"/>
              <a:buFont typeface="Arial"/>
              <a:buNone/>
              <a:defRPr>
                <a:solidFill>
                  <a:schemeClr val="dk1"/>
                </a:solidFill>
              </a:defRPr>
            </a:lvl1pPr>
            <a:lvl2pPr lvl="1" rtl="0">
              <a:spcBef>
                <a:spcPts val="0"/>
              </a:spcBef>
              <a:spcAft>
                <a:spcPts val="0"/>
              </a:spcAft>
              <a:buSzPts val="900"/>
              <a:buNone/>
              <a:defRPr/>
            </a:lvl2pPr>
            <a:lvl3pPr lvl="2" rtl="0">
              <a:spcBef>
                <a:spcPts val="0"/>
              </a:spcBef>
              <a:spcAft>
                <a:spcPts val="0"/>
              </a:spcAft>
              <a:buSzPts val="900"/>
              <a:buNone/>
              <a:defRPr/>
            </a:lvl3pPr>
            <a:lvl4pPr lvl="3" rtl="0">
              <a:spcBef>
                <a:spcPts val="0"/>
              </a:spcBef>
              <a:spcAft>
                <a:spcPts val="0"/>
              </a:spcAft>
              <a:buSzPts val="900"/>
              <a:buNone/>
              <a:defRPr/>
            </a:lvl4pPr>
            <a:lvl5pPr lvl="4" rtl="0">
              <a:spcBef>
                <a:spcPts val="0"/>
              </a:spcBef>
              <a:spcAft>
                <a:spcPts val="0"/>
              </a:spcAft>
              <a:buSzPts val="900"/>
              <a:buNone/>
              <a:defRPr/>
            </a:lvl5pPr>
            <a:lvl6pPr lvl="5" rtl="0">
              <a:spcBef>
                <a:spcPts val="0"/>
              </a:spcBef>
              <a:spcAft>
                <a:spcPts val="0"/>
              </a:spcAft>
              <a:buSzPts val="900"/>
              <a:buNone/>
              <a:defRPr/>
            </a:lvl6pPr>
            <a:lvl7pPr lvl="6" rtl="0">
              <a:spcBef>
                <a:spcPts val="0"/>
              </a:spcBef>
              <a:spcAft>
                <a:spcPts val="0"/>
              </a:spcAft>
              <a:buSzPts val="900"/>
              <a:buNone/>
              <a:defRPr/>
            </a:lvl7pPr>
            <a:lvl8pPr lvl="7" rtl="0">
              <a:spcBef>
                <a:spcPts val="0"/>
              </a:spcBef>
              <a:spcAft>
                <a:spcPts val="0"/>
              </a:spcAft>
              <a:buSzPts val="900"/>
              <a:buNone/>
              <a:defRPr/>
            </a:lvl8pPr>
            <a:lvl9pPr lvl="8" rtl="0">
              <a:spcBef>
                <a:spcPts val="0"/>
              </a:spcBef>
              <a:spcAft>
                <a:spcPts val="0"/>
              </a:spcAft>
              <a:buSzPts val="900"/>
              <a:buNone/>
              <a:defRPr/>
            </a:lvl9pPr>
          </a:lstStyle>
          <a:p/>
        </p:txBody>
      </p:sp>
    </p:spTree>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Content">
  <p:cSld name="Title_and_Content">
    <p:spTree>
      <p:nvGrpSpPr>
        <p:cNvPr id="74" name="Shape 74"/>
        <p:cNvGrpSpPr/>
        <p:nvPr/>
      </p:nvGrpSpPr>
      <p:grpSpPr>
        <a:xfrm>
          <a:off x="0" y="0"/>
          <a:ext cx="0" cy="0"/>
          <a:chOff x="0" y="0"/>
          <a:chExt cx="0" cy="0"/>
        </a:xfrm>
      </p:grpSpPr>
      <p:sp>
        <p:nvSpPr>
          <p:cNvPr id="75" name="Google Shape;75;p18"/>
          <p:cNvSpPr txBox="1"/>
          <p:nvPr>
            <p:ph type="title"/>
          </p:nvPr>
        </p:nvSpPr>
        <p:spPr>
          <a:xfrm>
            <a:off x="342899" y="114300"/>
            <a:ext cx="8446200" cy="857400"/>
          </a:xfrm>
          <a:prstGeom prst="rect">
            <a:avLst/>
          </a:prstGeom>
          <a:noFill/>
          <a:ln>
            <a:noFill/>
          </a:ln>
        </p:spPr>
        <p:txBody>
          <a:bodyPr anchorCtr="0" anchor="t" bIns="91450" lIns="114300" spcFirstLastPara="1" rIns="114300" wrap="square" tIns="91450">
            <a:noAutofit/>
          </a:bodyPr>
          <a:lstStyle>
            <a:lvl1pPr lvl="0" rtl="0" algn="l">
              <a:spcBef>
                <a:spcPts val="0"/>
              </a:spcBef>
              <a:spcAft>
                <a:spcPts val="0"/>
              </a:spcAft>
              <a:buClr>
                <a:schemeClr val="dk2"/>
              </a:buClr>
              <a:buSzPts val="2400"/>
              <a:buFont typeface="Arial"/>
              <a:buNone/>
              <a:defRPr/>
            </a:lvl1pPr>
            <a:lvl2pPr lvl="1" rtl="0">
              <a:spcBef>
                <a:spcPts val="0"/>
              </a:spcBef>
              <a:spcAft>
                <a:spcPts val="0"/>
              </a:spcAft>
              <a:buSzPts val="900"/>
              <a:buNone/>
              <a:defRPr/>
            </a:lvl2pPr>
            <a:lvl3pPr lvl="2" rtl="0">
              <a:spcBef>
                <a:spcPts val="0"/>
              </a:spcBef>
              <a:spcAft>
                <a:spcPts val="0"/>
              </a:spcAft>
              <a:buSzPts val="900"/>
              <a:buNone/>
              <a:defRPr/>
            </a:lvl3pPr>
            <a:lvl4pPr lvl="3" rtl="0">
              <a:spcBef>
                <a:spcPts val="0"/>
              </a:spcBef>
              <a:spcAft>
                <a:spcPts val="0"/>
              </a:spcAft>
              <a:buSzPts val="900"/>
              <a:buNone/>
              <a:defRPr/>
            </a:lvl4pPr>
            <a:lvl5pPr lvl="4" rtl="0">
              <a:spcBef>
                <a:spcPts val="0"/>
              </a:spcBef>
              <a:spcAft>
                <a:spcPts val="0"/>
              </a:spcAft>
              <a:buSzPts val="900"/>
              <a:buNone/>
              <a:defRPr/>
            </a:lvl5pPr>
            <a:lvl6pPr lvl="5" rtl="0">
              <a:spcBef>
                <a:spcPts val="0"/>
              </a:spcBef>
              <a:spcAft>
                <a:spcPts val="0"/>
              </a:spcAft>
              <a:buSzPts val="900"/>
              <a:buNone/>
              <a:defRPr/>
            </a:lvl6pPr>
            <a:lvl7pPr lvl="6" rtl="0">
              <a:spcBef>
                <a:spcPts val="0"/>
              </a:spcBef>
              <a:spcAft>
                <a:spcPts val="0"/>
              </a:spcAft>
              <a:buSzPts val="900"/>
              <a:buNone/>
              <a:defRPr/>
            </a:lvl7pPr>
            <a:lvl8pPr lvl="7" rtl="0">
              <a:spcBef>
                <a:spcPts val="0"/>
              </a:spcBef>
              <a:spcAft>
                <a:spcPts val="0"/>
              </a:spcAft>
              <a:buSzPts val="900"/>
              <a:buNone/>
              <a:defRPr/>
            </a:lvl8pPr>
            <a:lvl9pPr lvl="8" rtl="0">
              <a:spcBef>
                <a:spcPts val="0"/>
              </a:spcBef>
              <a:spcAft>
                <a:spcPts val="0"/>
              </a:spcAft>
              <a:buSzPts val="900"/>
              <a:buNone/>
              <a:defRPr/>
            </a:lvl9pPr>
          </a:lstStyle>
          <a:p/>
        </p:txBody>
      </p:sp>
      <p:sp>
        <p:nvSpPr>
          <p:cNvPr id="76" name="Google Shape;76;p18"/>
          <p:cNvSpPr txBox="1"/>
          <p:nvPr>
            <p:ph idx="1" type="body"/>
          </p:nvPr>
        </p:nvSpPr>
        <p:spPr>
          <a:xfrm>
            <a:off x="201931" y="891884"/>
            <a:ext cx="8740200" cy="1415700"/>
          </a:xfrm>
          <a:prstGeom prst="rect">
            <a:avLst/>
          </a:prstGeom>
          <a:noFill/>
          <a:ln>
            <a:noFill/>
          </a:ln>
        </p:spPr>
        <p:txBody>
          <a:bodyPr anchorCtr="0" anchor="t" bIns="91450" lIns="114300" spcFirstLastPara="1" rIns="114300" wrap="square" tIns="91450">
            <a:spAutoFit/>
          </a:bodyPr>
          <a:lstStyle>
            <a:lvl1pPr indent="-228600" lvl="0" marL="457200" rtl="0" algn="l">
              <a:spcBef>
                <a:spcPts val="200"/>
              </a:spcBef>
              <a:spcAft>
                <a:spcPts val="0"/>
              </a:spcAft>
              <a:buClr>
                <a:schemeClr val="dk2"/>
              </a:buClr>
              <a:buSzPts val="1100"/>
              <a:buNone/>
              <a:defRPr/>
            </a:lvl1pPr>
            <a:lvl2pPr indent="-298450" lvl="1" marL="914400" rtl="0" algn="l">
              <a:spcBef>
                <a:spcPts val="200"/>
              </a:spcBef>
              <a:spcAft>
                <a:spcPts val="0"/>
              </a:spcAft>
              <a:buClr>
                <a:schemeClr val="dk2"/>
              </a:buClr>
              <a:buSzPts val="1100"/>
              <a:buChar char="•"/>
              <a:defRPr/>
            </a:lvl2pPr>
            <a:lvl3pPr indent="-298450" lvl="2" marL="1371600" rtl="0" algn="l">
              <a:spcBef>
                <a:spcPts val="200"/>
              </a:spcBef>
              <a:spcAft>
                <a:spcPts val="0"/>
              </a:spcAft>
              <a:buClr>
                <a:schemeClr val="dk2"/>
              </a:buClr>
              <a:buSzPts val="1100"/>
              <a:buChar char="•"/>
              <a:defRPr/>
            </a:lvl3pPr>
            <a:lvl4pPr indent="-298450" lvl="3" marL="1828800" rtl="0" algn="l">
              <a:spcBef>
                <a:spcPts val="200"/>
              </a:spcBef>
              <a:spcAft>
                <a:spcPts val="0"/>
              </a:spcAft>
              <a:buClr>
                <a:schemeClr val="dk2"/>
              </a:buClr>
              <a:buSzPts val="1100"/>
              <a:buChar char="–"/>
              <a:defRPr/>
            </a:lvl4pPr>
            <a:lvl5pPr indent="-298450" lvl="4" marL="2286000" rtl="0" algn="l">
              <a:spcBef>
                <a:spcPts val="200"/>
              </a:spcBef>
              <a:spcAft>
                <a:spcPts val="0"/>
              </a:spcAft>
              <a:buClr>
                <a:schemeClr val="dk2"/>
              </a:buClr>
              <a:buSzPts val="1100"/>
              <a:buChar char="»"/>
              <a:defRPr/>
            </a:lvl5pPr>
            <a:lvl6pPr indent="-298450" lvl="5" marL="2743200" rtl="0" algn="l">
              <a:spcBef>
                <a:spcPts val="200"/>
              </a:spcBef>
              <a:spcAft>
                <a:spcPts val="0"/>
              </a:spcAft>
              <a:buClr>
                <a:schemeClr val="dk1"/>
              </a:buClr>
              <a:buSzPts val="1100"/>
              <a:buChar char="•"/>
              <a:defRPr/>
            </a:lvl6pPr>
            <a:lvl7pPr indent="-298450" lvl="6" marL="3200400" rtl="0" algn="l">
              <a:spcBef>
                <a:spcPts val="200"/>
              </a:spcBef>
              <a:spcAft>
                <a:spcPts val="0"/>
              </a:spcAft>
              <a:buClr>
                <a:schemeClr val="dk1"/>
              </a:buClr>
              <a:buSzPts val="1100"/>
              <a:buChar char="•"/>
              <a:defRPr/>
            </a:lvl7pPr>
            <a:lvl8pPr indent="-298450" lvl="7" marL="3657600" rtl="0" algn="l">
              <a:spcBef>
                <a:spcPts val="200"/>
              </a:spcBef>
              <a:spcAft>
                <a:spcPts val="0"/>
              </a:spcAft>
              <a:buClr>
                <a:schemeClr val="dk1"/>
              </a:buClr>
              <a:buSzPts val="1100"/>
              <a:buChar char="•"/>
              <a:defRPr/>
            </a:lvl8pPr>
            <a:lvl9pPr indent="-298450" lvl="8" marL="4114800" rtl="0" algn="l">
              <a:spcBef>
                <a:spcPts val="200"/>
              </a:spcBef>
              <a:spcAft>
                <a:spcPts val="0"/>
              </a:spcAft>
              <a:buClr>
                <a:schemeClr val="dk1"/>
              </a:buClr>
              <a:buSzPts val="1100"/>
              <a:buChar char="•"/>
              <a:defRPr/>
            </a:lvl9pPr>
          </a:lstStyle>
          <a:p/>
        </p:txBody>
      </p:sp>
    </p:spTree>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7" name="Shape 77"/>
        <p:cNvGrpSpPr/>
        <p:nvPr/>
      </p:nvGrpSpPr>
      <p:grpSpPr>
        <a:xfrm>
          <a:off x="0" y="0"/>
          <a:ext cx="0" cy="0"/>
          <a:chOff x="0" y="0"/>
          <a:chExt cx="0" cy="0"/>
        </a:xfrm>
      </p:grpSpPr>
      <p:sp>
        <p:nvSpPr>
          <p:cNvPr id="78" name="Google Shape;78;p19"/>
          <p:cNvSpPr txBox="1"/>
          <p:nvPr>
            <p:ph type="title"/>
          </p:nvPr>
        </p:nvSpPr>
        <p:spPr>
          <a:xfrm>
            <a:off x="336789" y="114936"/>
            <a:ext cx="8205300" cy="545700"/>
          </a:xfrm>
          <a:prstGeom prst="rect">
            <a:avLst/>
          </a:prstGeom>
          <a:noFill/>
          <a:ln>
            <a:noFill/>
          </a:ln>
        </p:spPr>
        <p:txBody>
          <a:bodyPr anchorCtr="0" anchor="t" bIns="28575" lIns="57150" spcFirstLastPara="1" rIns="57150" wrap="square" tIns="28575">
            <a:noAutofit/>
          </a:bodyPr>
          <a:lstStyle>
            <a:lvl1pPr lvl="0" rtl="0" algn="l">
              <a:spcBef>
                <a:spcPts val="0"/>
              </a:spcBef>
              <a:spcAft>
                <a:spcPts val="0"/>
              </a:spcAft>
              <a:buClr>
                <a:srgbClr val="414042"/>
              </a:buClr>
              <a:buSzPts val="2400"/>
              <a:buFont typeface="Arial"/>
              <a:buNone/>
              <a:defRPr>
                <a:solidFill>
                  <a:srgbClr val="414042"/>
                </a:solidFill>
              </a:defRPr>
            </a:lvl1pPr>
            <a:lvl2pPr lvl="1" rtl="0">
              <a:spcBef>
                <a:spcPts val="0"/>
              </a:spcBef>
              <a:spcAft>
                <a:spcPts val="0"/>
              </a:spcAft>
              <a:buSzPts val="900"/>
              <a:buNone/>
              <a:defRPr/>
            </a:lvl2pPr>
            <a:lvl3pPr lvl="2" rtl="0">
              <a:spcBef>
                <a:spcPts val="0"/>
              </a:spcBef>
              <a:spcAft>
                <a:spcPts val="0"/>
              </a:spcAft>
              <a:buSzPts val="900"/>
              <a:buNone/>
              <a:defRPr/>
            </a:lvl3pPr>
            <a:lvl4pPr lvl="3" rtl="0">
              <a:spcBef>
                <a:spcPts val="0"/>
              </a:spcBef>
              <a:spcAft>
                <a:spcPts val="0"/>
              </a:spcAft>
              <a:buSzPts val="900"/>
              <a:buNone/>
              <a:defRPr/>
            </a:lvl4pPr>
            <a:lvl5pPr lvl="4" rtl="0">
              <a:spcBef>
                <a:spcPts val="0"/>
              </a:spcBef>
              <a:spcAft>
                <a:spcPts val="0"/>
              </a:spcAft>
              <a:buSzPts val="900"/>
              <a:buNone/>
              <a:defRPr/>
            </a:lvl5pPr>
            <a:lvl6pPr lvl="5" rtl="0">
              <a:spcBef>
                <a:spcPts val="0"/>
              </a:spcBef>
              <a:spcAft>
                <a:spcPts val="0"/>
              </a:spcAft>
              <a:buSzPts val="900"/>
              <a:buNone/>
              <a:defRPr/>
            </a:lvl6pPr>
            <a:lvl7pPr lvl="6" rtl="0">
              <a:spcBef>
                <a:spcPts val="0"/>
              </a:spcBef>
              <a:spcAft>
                <a:spcPts val="0"/>
              </a:spcAft>
              <a:buSzPts val="900"/>
              <a:buNone/>
              <a:defRPr/>
            </a:lvl7pPr>
            <a:lvl8pPr lvl="7" rtl="0">
              <a:spcBef>
                <a:spcPts val="0"/>
              </a:spcBef>
              <a:spcAft>
                <a:spcPts val="0"/>
              </a:spcAft>
              <a:buSzPts val="900"/>
              <a:buNone/>
              <a:defRPr/>
            </a:lvl8pPr>
            <a:lvl9pPr lvl="8" rtl="0">
              <a:spcBef>
                <a:spcPts val="0"/>
              </a:spcBef>
              <a:spcAft>
                <a:spcPts val="0"/>
              </a:spcAft>
              <a:buSzPts val="900"/>
              <a:buNone/>
              <a:defRPr/>
            </a:lvl9pPr>
          </a:lstStyle>
          <a:p/>
        </p:txBody>
      </p:sp>
      <p:sp>
        <p:nvSpPr>
          <p:cNvPr id="79" name="Google Shape;79;p19"/>
          <p:cNvSpPr txBox="1"/>
          <p:nvPr>
            <p:ph idx="1" type="body"/>
          </p:nvPr>
        </p:nvSpPr>
        <p:spPr>
          <a:xfrm>
            <a:off x="340591" y="1028700"/>
            <a:ext cx="8446200" cy="3553800"/>
          </a:xfrm>
          <a:prstGeom prst="rect">
            <a:avLst/>
          </a:prstGeom>
          <a:noFill/>
          <a:ln>
            <a:noFill/>
          </a:ln>
        </p:spPr>
        <p:txBody>
          <a:bodyPr anchorCtr="0" anchor="t" bIns="28575" lIns="57150" spcFirstLastPara="1" rIns="57150" wrap="square" tIns="28575">
            <a:noAutofit/>
          </a:bodyPr>
          <a:lstStyle>
            <a:lvl1pPr indent="-228600" lvl="0" marL="457200" rtl="0" algn="l">
              <a:spcBef>
                <a:spcPts val="400"/>
              </a:spcBef>
              <a:spcAft>
                <a:spcPts val="0"/>
              </a:spcAft>
              <a:buClr>
                <a:srgbClr val="414042"/>
              </a:buClr>
              <a:buSzPts val="1800"/>
              <a:buFont typeface="Arial"/>
              <a:buNone/>
              <a:defRPr>
                <a:solidFill>
                  <a:srgbClr val="414042"/>
                </a:solidFill>
              </a:defRPr>
            </a:lvl1pPr>
            <a:lvl2pPr indent="-342900" lvl="1" marL="914400" rtl="0" algn="l">
              <a:spcBef>
                <a:spcPts val="400"/>
              </a:spcBef>
              <a:spcAft>
                <a:spcPts val="0"/>
              </a:spcAft>
              <a:buClr>
                <a:srgbClr val="414042"/>
              </a:buClr>
              <a:buSzPts val="1800"/>
              <a:buFont typeface="Arial"/>
              <a:buChar char="•"/>
              <a:defRPr>
                <a:solidFill>
                  <a:srgbClr val="414042"/>
                </a:solidFill>
              </a:defRPr>
            </a:lvl2pPr>
            <a:lvl3pPr indent="-330200" lvl="2" marL="1371600" rtl="0" algn="l">
              <a:spcBef>
                <a:spcPts val="300"/>
              </a:spcBef>
              <a:spcAft>
                <a:spcPts val="0"/>
              </a:spcAft>
              <a:buClr>
                <a:srgbClr val="414042"/>
              </a:buClr>
              <a:buSzPts val="1600"/>
              <a:buFont typeface="Arial"/>
              <a:buChar char="•"/>
              <a:defRPr>
                <a:solidFill>
                  <a:srgbClr val="414042"/>
                </a:solidFill>
              </a:defRPr>
            </a:lvl3pPr>
            <a:lvl4pPr indent="-317500" lvl="3" marL="1828800" rtl="0" algn="l">
              <a:spcBef>
                <a:spcPts val="300"/>
              </a:spcBef>
              <a:spcAft>
                <a:spcPts val="0"/>
              </a:spcAft>
              <a:buClr>
                <a:srgbClr val="414042"/>
              </a:buClr>
              <a:buSzPts val="1400"/>
              <a:buChar char="–"/>
              <a:defRPr>
                <a:solidFill>
                  <a:srgbClr val="414042"/>
                </a:solidFill>
              </a:defRPr>
            </a:lvl4pPr>
            <a:lvl5pPr indent="-304800" lvl="4" marL="2286000" rtl="0" algn="l">
              <a:spcBef>
                <a:spcPts val="200"/>
              </a:spcBef>
              <a:spcAft>
                <a:spcPts val="0"/>
              </a:spcAft>
              <a:buClr>
                <a:srgbClr val="414042"/>
              </a:buClr>
              <a:buSzPts val="1200"/>
              <a:buChar char="»"/>
              <a:defRPr>
                <a:solidFill>
                  <a:srgbClr val="414042"/>
                </a:solidFill>
              </a:defRPr>
            </a:lvl5pPr>
            <a:lvl6pPr indent="-298450" lvl="5" marL="2743200" rtl="0" algn="l">
              <a:spcBef>
                <a:spcPts val="200"/>
              </a:spcBef>
              <a:spcAft>
                <a:spcPts val="0"/>
              </a:spcAft>
              <a:buClr>
                <a:schemeClr val="dk1"/>
              </a:buClr>
              <a:buSzPts val="1100"/>
              <a:buChar char="•"/>
              <a:defRPr/>
            </a:lvl6pPr>
            <a:lvl7pPr indent="-298450" lvl="6" marL="3200400" rtl="0" algn="l">
              <a:spcBef>
                <a:spcPts val="200"/>
              </a:spcBef>
              <a:spcAft>
                <a:spcPts val="0"/>
              </a:spcAft>
              <a:buClr>
                <a:schemeClr val="dk1"/>
              </a:buClr>
              <a:buSzPts val="1100"/>
              <a:buChar char="•"/>
              <a:defRPr/>
            </a:lvl7pPr>
            <a:lvl8pPr indent="-298450" lvl="7" marL="3657600" rtl="0" algn="l">
              <a:spcBef>
                <a:spcPts val="200"/>
              </a:spcBef>
              <a:spcAft>
                <a:spcPts val="0"/>
              </a:spcAft>
              <a:buClr>
                <a:schemeClr val="dk1"/>
              </a:buClr>
              <a:buSzPts val="1100"/>
              <a:buChar char="•"/>
              <a:defRPr/>
            </a:lvl8pPr>
            <a:lvl9pPr indent="-298450" lvl="8" marL="4114800" rtl="0" algn="l">
              <a:spcBef>
                <a:spcPts val="200"/>
              </a:spcBef>
              <a:spcAft>
                <a:spcPts val="0"/>
              </a:spcAft>
              <a:buClr>
                <a:schemeClr val="dk1"/>
              </a:buClr>
              <a:buSzPts val="1100"/>
              <a:buChar char="•"/>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ulleted_Content">
  <p:cSld name="Title_and_Bulleted_Content">
    <p:spTree>
      <p:nvGrpSpPr>
        <p:cNvPr id="80" name="Shape 80"/>
        <p:cNvGrpSpPr/>
        <p:nvPr/>
      </p:nvGrpSpPr>
      <p:grpSpPr>
        <a:xfrm>
          <a:off x="0" y="0"/>
          <a:ext cx="0" cy="0"/>
          <a:chOff x="0" y="0"/>
          <a:chExt cx="0" cy="0"/>
        </a:xfrm>
      </p:grpSpPr>
      <p:sp>
        <p:nvSpPr>
          <p:cNvPr id="81" name="Google Shape;81;p20"/>
          <p:cNvSpPr txBox="1"/>
          <p:nvPr>
            <p:ph type="title"/>
          </p:nvPr>
        </p:nvSpPr>
        <p:spPr>
          <a:xfrm>
            <a:off x="342899" y="114300"/>
            <a:ext cx="8446200" cy="857400"/>
          </a:xfrm>
          <a:prstGeom prst="rect">
            <a:avLst/>
          </a:prstGeom>
          <a:noFill/>
          <a:ln>
            <a:noFill/>
          </a:ln>
        </p:spPr>
        <p:txBody>
          <a:bodyPr anchorCtr="0" anchor="t" bIns="91450" lIns="114300" spcFirstLastPara="1" rIns="114300" wrap="square" tIns="91450">
            <a:noAutofit/>
          </a:bodyPr>
          <a:lstStyle>
            <a:lvl1pPr lvl="0" rtl="0" algn="l">
              <a:spcBef>
                <a:spcPts val="0"/>
              </a:spcBef>
              <a:spcAft>
                <a:spcPts val="0"/>
              </a:spcAft>
              <a:buClr>
                <a:schemeClr val="dk2"/>
              </a:buClr>
              <a:buSzPts val="2400"/>
              <a:buFont typeface="Arial"/>
              <a:buNone/>
              <a:defRPr/>
            </a:lvl1pPr>
            <a:lvl2pPr lvl="1" rtl="0">
              <a:spcBef>
                <a:spcPts val="0"/>
              </a:spcBef>
              <a:spcAft>
                <a:spcPts val="0"/>
              </a:spcAft>
              <a:buSzPts val="900"/>
              <a:buNone/>
              <a:defRPr/>
            </a:lvl2pPr>
            <a:lvl3pPr lvl="2" rtl="0">
              <a:spcBef>
                <a:spcPts val="0"/>
              </a:spcBef>
              <a:spcAft>
                <a:spcPts val="0"/>
              </a:spcAft>
              <a:buSzPts val="900"/>
              <a:buNone/>
              <a:defRPr/>
            </a:lvl3pPr>
            <a:lvl4pPr lvl="3" rtl="0">
              <a:spcBef>
                <a:spcPts val="0"/>
              </a:spcBef>
              <a:spcAft>
                <a:spcPts val="0"/>
              </a:spcAft>
              <a:buSzPts val="900"/>
              <a:buNone/>
              <a:defRPr/>
            </a:lvl4pPr>
            <a:lvl5pPr lvl="4" rtl="0">
              <a:spcBef>
                <a:spcPts val="0"/>
              </a:spcBef>
              <a:spcAft>
                <a:spcPts val="0"/>
              </a:spcAft>
              <a:buSzPts val="900"/>
              <a:buNone/>
              <a:defRPr/>
            </a:lvl5pPr>
            <a:lvl6pPr lvl="5" rtl="0">
              <a:spcBef>
                <a:spcPts val="0"/>
              </a:spcBef>
              <a:spcAft>
                <a:spcPts val="0"/>
              </a:spcAft>
              <a:buSzPts val="900"/>
              <a:buNone/>
              <a:defRPr/>
            </a:lvl6pPr>
            <a:lvl7pPr lvl="6" rtl="0">
              <a:spcBef>
                <a:spcPts val="0"/>
              </a:spcBef>
              <a:spcAft>
                <a:spcPts val="0"/>
              </a:spcAft>
              <a:buSzPts val="900"/>
              <a:buNone/>
              <a:defRPr/>
            </a:lvl7pPr>
            <a:lvl8pPr lvl="7" rtl="0">
              <a:spcBef>
                <a:spcPts val="0"/>
              </a:spcBef>
              <a:spcAft>
                <a:spcPts val="0"/>
              </a:spcAft>
              <a:buSzPts val="900"/>
              <a:buNone/>
              <a:defRPr/>
            </a:lvl8pPr>
            <a:lvl9pPr lvl="8" rtl="0">
              <a:spcBef>
                <a:spcPts val="0"/>
              </a:spcBef>
              <a:spcAft>
                <a:spcPts val="0"/>
              </a:spcAft>
              <a:buSzPts val="900"/>
              <a:buNone/>
              <a:defRPr/>
            </a:lvl9pPr>
          </a:lstStyle>
          <a:p/>
        </p:txBody>
      </p:sp>
      <p:sp>
        <p:nvSpPr>
          <p:cNvPr id="82" name="Google Shape;82;p20"/>
          <p:cNvSpPr txBox="1"/>
          <p:nvPr>
            <p:ph idx="1" type="body"/>
          </p:nvPr>
        </p:nvSpPr>
        <p:spPr>
          <a:xfrm>
            <a:off x="201931" y="891884"/>
            <a:ext cx="8740200" cy="1571700"/>
          </a:xfrm>
          <a:prstGeom prst="rect">
            <a:avLst/>
          </a:prstGeom>
          <a:noFill/>
          <a:ln>
            <a:noFill/>
          </a:ln>
        </p:spPr>
        <p:txBody>
          <a:bodyPr anchorCtr="0" anchor="t" bIns="91450" lIns="114300" spcFirstLastPara="1" rIns="114300" wrap="square" tIns="91450">
            <a:spAutoFit/>
          </a:bodyPr>
          <a:lstStyle>
            <a:lvl1pPr indent="-342900" lvl="0" marL="457200" rtl="0" algn="l">
              <a:spcBef>
                <a:spcPts val="400"/>
              </a:spcBef>
              <a:spcAft>
                <a:spcPts val="0"/>
              </a:spcAft>
              <a:buClr>
                <a:schemeClr val="dk2"/>
              </a:buClr>
              <a:buSzPts val="1800"/>
              <a:buFont typeface="Arial"/>
              <a:buChar char="•"/>
              <a:defRPr/>
            </a:lvl1pPr>
            <a:lvl2pPr indent="-342900" lvl="1" marL="914400" rtl="0" algn="l">
              <a:spcBef>
                <a:spcPts val="400"/>
              </a:spcBef>
              <a:spcAft>
                <a:spcPts val="0"/>
              </a:spcAft>
              <a:buClr>
                <a:schemeClr val="dk2"/>
              </a:buClr>
              <a:buSzPts val="1800"/>
              <a:buFont typeface="Arial"/>
              <a:buChar char="•"/>
              <a:defRPr/>
            </a:lvl2pPr>
            <a:lvl3pPr indent="-330200" lvl="2" marL="1371600" rtl="0" algn="l">
              <a:spcBef>
                <a:spcPts val="300"/>
              </a:spcBef>
              <a:spcAft>
                <a:spcPts val="0"/>
              </a:spcAft>
              <a:buClr>
                <a:schemeClr val="dk2"/>
              </a:buClr>
              <a:buSzPts val="1600"/>
              <a:buFont typeface="Arial"/>
              <a:buChar char="•"/>
              <a:defRPr/>
            </a:lvl3pPr>
            <a:lvl4pPr indent="-317500" lvl="3" marL="1828800" rtl="0" algn="l">
              <a:spcBef>
                <a:spcPts val="300"/>
              </a:spcBef>
              <a:spcAft>
                <a:spcPts val="0"/>
              </a:spcAft>
              <a:buClr>
                <a:schemeClr val="dk2"/>
              </a:buClr>
              <a:buSzPts val="1400"/>
              <a:buFont typeface="Arial"/>
              <a:buChar char="•"/>
              <a:defRPr/>
            </a:lvl4pPr>
            <a:lvl5pPr indent="-304800" lvl="4" marL="2286000" rtl="0" algn="l">
              <a:spcBef>
                <a:spcPts val="200"/>
              </a:spcBef>
              <a:spcAft>
                <a:spcPts val="0"/>
              </a:spcAft>
              <a:buClr>
                <a:schemeClr val="dk2"/>
              </a:buClr>
              <a:buSzPts val="1200"/>
              <a:buFont typeface="Arial"/>
              <a:buChar char="•"/>
              <a:defRPr/>
            </a:lvl5pPr>
            <a:lvl6pPr indent="-298450" lvl="5" marL="2743200" rtl="0" algn="l">
              <a:spcBef>
                <a:spcPts val="200"/>
              </a:spcBef>
              <a:spcAft>
                <a:spcPts val="0"/>
              </a:spcAft>
              <a:buClr>
                <a:schemeClr val="dk1"/>
              </a:buClr>
              <a:buSzPts val="1100"/>
              <a:buChar char="•"/>
              <a:defRPr/>
            </a:lvl6pPr>
            <a:lvl7pPr indent="-298450" lvl="6" marL="3200400" rtl="0" algn="l">
              <a:spcBef>
                <a:spcPts val="200"/>
              </a:spcBef>
              <a:spcAft>
                <a:spcPts val="0"/>
              </a:spcAft>
              <a:buClr>
                <a:schemeClr val="dk1"/>
              </a:buClr>
              <a:buSzPts val="1100"/>
              <a:buChar char="•"/>
              <a:defRPr/>
            </a:lvl7pPr>
            <a:lvl8pPr indent="-298450" lvl="7" marL="3657600" rtl="0" algn="l">
              <a:spcBef>
                <a:spcPts val="200"/>
              </a:spcBef>
              <a:spcAft>
                <a:spcPts val="0"/>
              </a:spcAft>
              <a:buClr>
                <a:schemeClr val="dk1"/>
              </a:buClr>
              <a:buSzPts val="1100"/>
              <a:buChar char="•"/>
              <a:defRPr/>
            </a:lvl8pPr>
            <a:lvl9pPr indent="-298450" lvl="8" marL="4114800" rtl="0" algn="l">
              <a:spcBef>
                <a:spcPts val="200"/>
              </a:spcBef>
              <a:spcAft>
                <a:spcPts val="0"/>
              </a:spcAft>
              <a:buClr>
                <a:schemeClr val="dk1"/>
              </a:buClr>
              <a:buSzPts val="1100"/>
              <a:buChar char="•"/>
              <a:defRPr/>
            </a:lvl9pPr>
          </a:lstStyle>
          <a:p/>
        </p:txBody>
      </p:sp>
    </p:spTree>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Only">
  <p:cSld name="Title_Only">
    <p:spTree>
      <p:nvGrpSpPr>
        <p:cNvPr id="83" name="Shape 83"/>
        <p:cNvGrpSpPr/>
        <p:nvPr/>
      </p:nvGrpSpPr>
      <p:grpSpPr>
        <a:xfrm>
          <a:off x="0" y="0"/>
          <a:ext cx="0" cy="0"/>
          <a:chOff x="0" y="0"/>
          <a:chExt cx="0" cy="0"/>
        </a:xfrm>
      </p:grpSpPr>
      <p:sp>
        <p:nvSpPr>
          <p:cNvPr id="84" name="Google Shape;84;p21"/>
          <p:cNvSpPr txBox="1"/>
          <p:nvPr>
            <p:ph type="title"/>
          </p:nvPr>
        </p:nvSpPr>
        <p:spPr>
          <a:xfrm>
            <a:off x="342899" y="114300"/>
            <a:ext cx="8446200" cy="857400"/>
          </a:xfrm>
          <a:prstGeom prst="rect">
            <a:avLst/>
          </a:prstGeom>
          <a:noFill/>
          <a:ln>
            <a:noFill/>
          </a:ln>
        </p:spPr>
        <p:txBody>
          <a:bodyPr anchorCtr="0" anchor="t" bIns="91450" lIns="114300" spcFirstLastPara="1" rIns="114300" wrap="square" tIns="91450">
            <a:noAutofit/>
          </a:bodyPr>
          <a:lstStyle>
            <a:lvl1pPr lvl="0" rtl="0" algn="l">
              <a:spcBef>
                <a:spcPts val="0"/>
              </a:spcBef>
              <a:spcAft>
                <a:spcPts val="0"/>
              </a:spcAft>
              <a:buClr>
                <a:schemeClr val="dk2"/>
              </a:buClr>
              <a:buSzPts val="1100"/>
              <a:buNone/>
              <a:defRPr/>
            </a:lvl1pPr>
            <a:lvl2pPr lvl="1" rtl="0">
              <a:spcBef>
                <a:spcPts val="0"/>
              </a:spcBef>
              <a:spcAft>
                <a:spcPts val="0"/>
              </a:spcAft>
              <a:buSzPts val="900"/>
              <a:buNone/>
              <a:defRPr/>
            </a:lvl2pPr>
            <a:lvl3pPr lvl="2" rtl="0">
              <a:spcBef>
                <a:spcPts val="0"/>
              </a:spcBef>
              <a:spcAft>
                <a:spcPts val="0"/>
              </a:spcAft>
              <a:buSzPts val="900"/>
              <a:buNone/>
              <a:defRPr/>
            </a:lvl3pPr>
            <a:lvl4pPr lvl="3" rtl="0">
              <a:spcBef>
                <a:spcPts val="0"/>
              </a:spcBef>
              <a:spcAft>
                <a:spcPts val="0"/>
              </a:spcAft>
              <a:buSzPts val="900"/>
              <a:buNone/>
              <a:defRPr/>
            </a:lvl4pPr>
            <a:lvl5pPr lvl="4" rtl="0">
              <a:spcBef>
                <a:spcPts val="0"/>
              </a:spcBef>
              <a:spcAft>
                <a:spcPts val="0"/>
              </a:spcAft>
              <a:buSzPts val="900"/>
              <a:buNone/>
              <a:defRPr/>
            </a:lvl5pPr>
            <a:lvl6pPr lvl="5" rtl="0">
              <a:spcBef>
                <a:spcPts val="0"/>
              </a:spcBef>
              <a:spcAft>
                <a:spcPts val="0"/>
              </a:spcAft>
              <a:buSzPts val="900"/>
              <a:buNone/>
              <a:defRPr/>
            </a:lvl6pPr>
            <a:lvl7pPr lvl="6" rtl="0">
              <a:spcBef>
                <a:spcPts val="0"/>
              </a:spcBef>
              <a:spcAft>
                <a:spcPts val="0"/>
              </a:spcAft>
              <a:buSzPts val="900"/>
              <a:buNone/>
              <a:defRPr/>
            </a:lvl7pPr>
            <a:lvl8pPr lvl="7" rtl="0">
              <a:spcBef>
                <a:spcPts val="0"/>
              </a:spcBef>
              <a:spcAft>
                <a:spcPts val="0"/>
              </a:spcAft>
              <a:buSzPts val="900"/>
              <a:buNone/>
              <a:defRPr/>
            </a:lvl8pPr>
            <a:lvl9pPr lvl="8" rtl="0">
              <a:spcBef>
                <a:spcPts val="0"/>
              </a:spcBef>
              <a:spcAft>
                <a:spcPts val="0"/>
              </a:spcAft>
              <a:buSzPts val="900"/>
              <a:buNone/>
              <a:defRPr/>
            </a:lvl9pPr>
          </a:lstStyle>
          <a:p/>
        </p:txBody>
      </p:sp>
    </p:spTree>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 name="Shape 14"/>
        <p:cNvGrpSpPr/>
        <p:nvPr/>
      </p:nvGrpSpPr>
      <p:grpSpPr>
        <a:xfrm>
          <a:off x="0" y="0"/>
          <a:ext cx="0" cy="0"/>
          <a:chOff x="0" y="0"/>
          <a:chExt cx="0" cy="0"/>
        </a:xfrm>
      </p:grpSpPr>
      <p:sp>
        <p:nvSpPr>
          <p:cNvPr id="15" name="Google Shape;15;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6" name="Google Shape;16;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ndard Content Page Layout (no subtitle)">
  <p:cSld name="Standard Content Page Layout (no subtitle)">
    <p:spTree>
      <p:nvGrpSpPr>
        <p:cNvPr id="85" name="Shape 85"/>
        <p:cNvGrpSpPr/>
        <p:nvPr/>
      </p:nvGrpSpPr>
      <p:grpSpPr>
        <a:xfrm>
          <a:off x="0" y="0"/>
          <a:ext cx="0" cy="0"/>
          <a:chOff x="0" y="0"/>
          <a:chExt cx="0" cy="0"/>
        </a:xfrm>
      </p:grpSpPr>
      <p:sp>
        <p:nvSpPr>
          <p:cNvPr id="86" name="Google Shape;86;p22"/>
          <p:cNvSpPr txBox="1"/>
          <p:nvPr>
            <p:ph type="title"/>
          </p:nvPr>
        </p:nvSpPr>
        <p:spPr>
          <a:xfrm>
            <a:off x="336789" y="174206"/>
            <a:ext cx="8205300" cy="545700"/>
          </a:xfrm>
          <a:prstGeom prst="rect">
            <a:avLst/>
          </a:prstGeom>
          <a:noFill/>
          <a:ln>
            <a:noFill/>
          </a:ln>
        </p:spPr>
        <p:txBody>
          <a:bodyPr anchorCtr="0" anchor="t" bIns="28575" lIns="0" spcFirstLastPara="1" rIns="57150" wrap="square" tIns="28575">
            <a:noAutofit/>
          </a:bodyPr>
          <a:lstStyle>
            <a:lvl1pPr lvl="0" rtl="0" algn="l">
              <a:spcBef>
                <a:spcPts val="0"/>
              </a:spcBef>
              <a:spcAft>
                <a:spcPts val="0"/>
              </a:spcAft>
              <a:buClr>
                <a:srgbClr val="171919"/>
              </a:buClr>
              <a:buSzPts val="2400"/>
              <a:buFont typeface="Arial"/>
              <a:buNone/>
              <a:defRPr>
                <a:solidFill>
                  <a:srgbClr val="171919"/>
                </a:solidFill>
                <a:latin typeface="Arial"/>
                <a:ea typeface="Arial"/>
                <a:cs typeface="Arial"/>
                <a:sym typeface="Arial"/>
              </a:defRPr>
            </a:lvl1pPr>
            <a:lvl2pPr lvl="1" rtl="0">
              <a:spcBef>
                <a:spcPts val="0"/>
              </a:spcBef>
              <a:spcAft>
                <a:spcPts val="0"/>
              </a:spcAft>
              <a:buSzPts val="900"/>
              <a:buNone/>
              <a:defRPr/>
            </a:lvl2pPr>
            <a:lvl3pPr lvl="2" rtl="0">
              <a:spcBef>
                <a:spcPts val="0"/>
              </a:spcBef>
              <a:spcAft>
                <a:spcPts val="0"/>
              </a:spcAft>
              <a:buSzPts val="900"/>
              <a:buNone/>
              <a:defRPr/>
            </a:lvl3pPr>
            <a:lvl4pPr lvl="3" rtl="0">
              <a:spcBef>
                <a:spcPts val="0"/>
              </a:spcBef>
              <a:spcAft>
                <a:spcPts val="0"/>
              </a:spcAft>
              <a:buSzPts val="900"/>
              <a:buNone/>
              <a:defRPr/>
            </a:lvl4pPr>
            <a:lvl5pPr lvl="4" rtl="0">
              <a:spcBef>
                <a:spcPts val="0"/>
              </a:spcBef>
              <a:spcAft>
                <a:spcPts val="0"/>
              </a:spcAft>
              <a:buSzPts val="900"/>
              <a:buNone/>
              <a:defRPr/>
            </a:lvl5pPr>
            <a:lvl6pPr lvl="5" rtl="0">
              <a:spcBef>
                <a:spcPts val="0"/>
              </a:spcBef>
              <a:spcAft>
                <a:spcPts val="0"/>
              </a:spcAft>
              <a:buSzPts val="900"/>
              <a:buNone/>
              <a:defRPr/>
            </a:lvl6pPr>
            <a:lvl7pPr lvl="6" rtl="0">
              <a:spcBef>
                <a:spcPts val="0"/>
              </a:spcBef>
              <a:spcAft>
                <a:spcPts val="0"/>
              </a:spcAft>
              <a:buSzPts val="900"/>
              <a:buNone/>
              <a:defRPr/>
            </a:lvl7pPr>
            <a:lvl8pPr lvl="7" rtl="0">
              <a:spcBef>
                <a:spcPts val="0"/>
              </a:spcBef>
              <a:spcAft>
                <a:spcPts val="0"/>
              </a:spcAft>
              <a:buSzPts val="900"/>
              <a:buNone/>
              <a:defRPr/>
            </a:lvl8pPr>
            <a:lvl9pPr lvl="8" rtl="0">
              <a:spcBef>
                <a:spcPts val="0"/>
              </a:spcBef>
              <a:spcAft>
                <a:spcPts val="0"/>
              </a:spcAft>
              <a:buSzPts val="900"/>
              <a:buNone/>
              <a:defRPr/>
            </a:lvl9pPr>
          </a:lstStyle>
          <a:p/>
        </p:txBody>
      </p:sp>
      <p:sp>
        <p:nvSpPr>
          <p:cNvPr id="87" name="Google Shape;87;p22"/>
          <p:cNvSpPr txBox="1"/>
          <p:nvPr>
            <p:ph idx="1" type="body"/>
          </p:nvPr>
        </p:nvSpPr>
        <p:spPr>
          <a:xfrm>
            <a:off x="342041" y="719947"/>
            <a:ext cx="8226300" cy="276900"/>
          </a:xfrm>
          <a:prstGeom prst="rect">
            <a:avLst/>
          </a:prstGeom>
          <a:noFill/>
          <a:ln>
            <a:noFill/>
          </a:ln>
        </p:spPr>
        <p:txBody>
          <a:bodyPr anchorCtr="0" anchor="t" bIns="0" lIns="0" spcFirstLastPara="1" rIns="0" wrap="square" tIns="0">
            <a:noAutofit/>
          </a:bodyPr>
          <a:lstStyle>
            <a:lvl1pPr indent="-228600" lvl="0" marL="457200" rtl="0" algn="l">
              <a:spcBef>
                <a:spcPts val="400"/>
              </a:spcBef>
              <a:spcAft>
                <a:spcPts val="0"/>
              </a:spcAft>
              <a:buClr>
                <a:srgbClr val="171919"/>
              </a:buClr>
              <a:buSzPts val="1800"/>
              <a:buFont typeface="Arial"/>
              <a:buNone/>
              <a:defRPr>
                <a:solidFill>
                  <a:srgbClr val="171919"/>
                </a:solidFill>
                <a:latin typeface="Arial"/>
                <a:ea typeface="Arial"/>
                <a:cs typeface="Arial"/>
                <a:sym typeface="Arial"/>
              </a:defRPr>
            </a:lvl1pPr>
            <a:lvl2pPr indent="-298450" lvl="1" marL="914400" rtl="0" algn="l">
              <a:spcBef>
                <a:spcPts val="200"/>
              </a:spcBef>
              <a:spcAft>
                <a:spcPts val="0"/>
              </a:spcAft>
              <a:buClr>
                <a:schemeClr val="dk2"/>
              </a:buClr>
              <a:buSzPts val="1100"/>
              <a:buChar char="•"/>
              <a:defRPr/>
            </a:lvl2pPr>
            <a:lvl3pPr indent="-298450" lvl="2" marL="1371600" rtl="0" algn="l">
              <a:spcBef>
                <a:spcPts val="200"/>
              </a:spcBef>
              <a:spcAft>
                <a:spcPts val="0"/>
              </a:spcAft>
              <a:buClr>
                <a:schemeClr val="dk2"/>
              </a:buClr>
              <a:buSzPts val="1100"/>
              <a:buChar char="•"/>
              <a:defRPr/>
            </a:lvl3pPr>
            <a:lvl4pPr indent="-298450" lvl="3" marL="1828800" rtl="0" algn="l">
              <a:spcBef>
                <a:spcPts val="200"/>
              </a:spcBef>
              <a:spcAft>
                <a:spcPts val="0"/>
              </a:spcAft>
              <a:buClr>
                <a:schemeClr val="dk2"/>
              </a:buClr>
              <a:buSzPts val="1100"/>
              <a:buChar char="–"/>
              <a:defRPr/>
            </a:lvl4pPr>
            <a:lvl5pPr indent="-298450" lvl="4" marL="2286000" rtl="0" algn="l">
              <a:spcBef>
                <a:spcPts val="200"/>
              </a:spcBef>
              <a:spcAft>
                <a:spcPts val="0"/>
              </a:spcAft>
              <a:buClr>
                <a:schemeClr val="dk2"/>
              </a:buClr>
              <a:buSzPts val="1100"/>
              <a:buChar char="»"/>
              <a:defRPr/>
            </a:lvl5pPr>
            <a:lvl6pPr indent="-298450" lvl="5" marL="2743200" rtl="0" algn="l">
              <a:spcBef>
                <a:spcPts val="200"/>
              </a:spcBef>
              <a:spcAft>
                <a:spcPts val="0"/>
              </a:spcAft>
              <a:buClr>
                <a:schemeClr val="dk1"/>
              </a:buClr>
              <a:buSzPts val="1100"/>
              <a:buChar char="•"/>
              <a:defRPr/>
            </a:lvl6pPr>
            <a:lvl7pPr indent="-298450" lvl="6" marL="3200400" rtl="0" algn="l">
              <a:spcBef>
                <a:spcPts val="200"/>
              </a:spcBef>
              <a:spcAft>
                <a:spcPts val="0"/>
              </a:spcAft>
              <a:buClr>
                <a:schemeClr val="dk1"/>
              </a:buClr>
              <a:buSzPts val="1100"/>
              <a:buChar char="•"/>
              <a:defRPr/>
            </a:lvl7pPr>
            <a:lvl8pPr indent="-298450" lvl="7" marL="3657600" rtl="0" algn="l">
              <a:spcBef>
                <a:spcPts val="200"/>
              </a:spcBef>
              <a:spcAft>
                <a:spcPts val="0"/>
              </a:spcAft>
              <a:buClr>
                <a:schemeClr val="dk1"/>
              </a:buClr>
              <a:buSzPts val="1100"/>
              <a:buChar char="•"/>
              <a:defRPr/>
            </a:lvl8pPr>
            <a:lvl9pPr indent="-298450" lvl="8" marL="4114800" rtl="0" algn="l">
              <a:spcBef>
                <a:spcPts val="200"/>
              </a:spcBef>
              <a:spcAft>
                <a:spcPts val="0"/>
              </a:spcAft>
              <a:buClr>
                <a:schemeClr val="dk1"/>
              </a:buClr>
              <a:buSzPts val="1100"/>
              <a:buChar char="•"/>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amp;A">
  <p:cSld name="Q&amp;A">
    <p:bg>
      <p:bgPr>
        <a:solidFill>
          <a:schemeClr val="lt2"/>
        </a:solidFill>
      </p:bgPr>
    </p:bg>
    <p:spTree>
      <p:nvGrpSpPr>
        <p:cNvPr id="88" name="Shape 88"/>
        <p:cNvGrpSpPr/>
        <p:nvPr/>
      </p:nvGrpSpPr>
      <p:grpSpPr>
        <a:xfrm>
          <a:off x="0" y="0"/>
          <a:ext cx="0" cy="0"/>
          <a:chOff x="0" y="0"/>
          <a:chExt cx="0" cy="0"/>
        </a:xfrm>
      </p:grpSpPr>
      <p:sp>
        <p:nvSpPr>
          <p:cNvPr id="89" name="Google Shape;89;p23"/>
          <p:cNvSpPr txBox="1"/>
          <p:nvPr/>
        </p:nvSpPr>
        <p:spPr>
          <a:xfrm>
            <a:off x="2822713" y="-2842591"/>
            <a:ext cx="115500" cy="501000"/>
          </a:xfrm>
          <a:prstGeom prst="rect">
            <a:avLst/>
          </a:prstGeom>
          <a:noFill/>
          <a:ln>
            <a:noFill/>
          </a:ln>
        </p:spPr>
        <p:txBody>
          <a:bodyPr anchorCtr="0" anchor="t" bIns="28575" lIns="57150" spcFirstLastPara="1" rIns="57150" wrap="square" tIns="28575">
            <a:spAutoFit/>
          </a:bodyPr>
          <a:lstStyle/>
          <a:p>
            <a:pPr indent="0" lvl="0" marL="0" marR="0" rtl="0" algn="l">
              <a:spcBef>
                <a:spcPts val="0"/>
              </a:spcBef>
              <a:spcAft>
                <a:spcPts val="0"/>
              </a:spcAft>
              <a:buNone/>
            </a:pPr>
            <a:r>
              <a:t/>
            </a:r>
            <a:endParaRPr sz="2900">
              <a:solidFill>
                <a:schemeClr val="dk1"/>
              </a:solidFill>
              <a:latin typeface="Arial"/>
              <a:ea typeface="Arial"/>
              <a:cs typeface="Arial"/>
              <a:sym typeface="Arial"/>
            </a:endParaRPr>
          </a:p>
        </p:txBody>
      </p:sp>
      <p:sp>
        <p:nvSpPr>
          <p:cNvPr id="90" name="Google Shape;90;p23"/>
          <p:cNvSpPr txBox="1"/>
          <p:nvPr/>
        </p:nvSpPr>
        <p:spPr>
          <a:xfrm>
            <a:off x="7436224" y="6104965"/>
            <a:ext cx="115500" cy="501000"/>
          </a:xfrm>
          <a:prstGeom prst="rect">
            <a:avLst/>
          </a:prstGeom>
          <a:noFill/>
          <a:ln>
            <a:noFill/>
          </a:ln>
        </p:spPr>
        <p:txBody>
          <a:bodyPr anchorCtr="0" anchor="t" bIns="28575" lIns="57150" spcFirstLastPara="1" rIns="57150" wrap="square" tIns="28575">
            <a:spAutoFit/>
          </a:bodyPr>
          <a:lstStyle/>
          <a:p>
            <a:pPr indent="0" lvl="0" marL="0" marR="0" rtl="0" algn="l">
              <a:spcBef>
                <a:spcPts val="0"/>
              </a:spcBef>
              <a:spcAft>
                <a:spcPts val="0"/>
              </a:spcAft>
              <a:buNone/>
            </a:pPr>
            <a:r>
              <a:t/>
            </a:r>
            <a:endParaRPr sz="2900">
              <a:solidFill>
                <a:schemeClr val="dk1"/>
              </a:solidFill>
              <a:latin typeface="Arial"/>
              <a:ea typeface="Arial"/>
              <a:cs typeface="Arial"/>
              <a:sym typeface="Arial"/>
            </a:endParaRPr>
          </a:p>
        </p:txBody>
      </p:sp>
      <p:pic>
        <p:nvPicPr>
          <p:cNvPr id="91" name="Google Shape;91;p23"/>
          <p:cNvPicPr preferRelativeResize="0"/>
          <p:nvPr/>
        </p:nvPicPr>
        <p:blipFill rotWithShape="1">
          <a:blip r:embed="rId2">
            <a:alphaModFix/>
          </a:blip>
          <a:srcRect b="0" l="0" r="0" t="0"/>
          <a:stretch/>
        </p:blipFill>
        <p:spPr>
          <a:xfrm>
            <a:off x="0" y="13933"/>
            <a:ext cx="9144002" cy="5140658"/>
          </a:xfrm>
          <a:prstGeom prst="rect">
            <a:avLst/>
          </a:prstGeom>
          <a:noFill/>
          <a:ln>
            <a:noFill/>
          </a:ln>
        </p:spPr>
      </p:pic>
      <p:sp>
        <p:nvSpPr>
          <p:cNvPr id="92" name="Google Shape;92;p23"/>
          <p:cNvSpPr txBox="1"/>
          <p:nvPr>
            <p:ph type="title"/>
          </p:nvPr>
        </p:nvSpPr>
        <p:spPr>
          <a:xfrm>
            <a:off x="342900" y="1618394"/>
            <a:ext cx="6663000" cy="704400"/>
          </a:xfrm>
          <a:prstGeom prst="rect">
            <a:avLst/>
          </a:prstGeom>
          <a:noFill/>
          <a:ln>
            <a:noFill/>
          </a:ln>
        </p:spPr>
        <p:txBody>
          <a:bodyPr anchorCtr="0" anchor="ctr" bIns="28575" lIns="57150" spcFirstLastPara="1" rIns="57150" wrap="square" tIns="28575">
            <a:noAutofit/>
          </a:bodyPr>
          <a:lstStyle>
            <a:lvl1pPr lvl="0" rtl="0" algn="l">
              <a:spcBef>
                <a:spcPts val="0"/>
              </a:spcBef>
              <a:spcAft>
                <a:spcPts val="0"/>
              </a:spcAft>
              <a:buClr>
                <a:schemeClr val="dk2"/>
              </a:buClr>
              <a:buSzPts val="4000"/>
              <a:buFont typeface="Arial"/>
              <a:buNone/>
              <a:defRPr sz="4000">
                <a:solidFill>
                  <a:schemeClr val="dk2"/>
                </a:solidFill>
              </a:defRPr>
            </a:lvl1pPr>
            <a:lvl2pPr lvl="1" rtl="0">
              <a:spcBef>
                <a:spcPts val="0"/>
              </a:spcBef>
              <a:spcAft>
                <a:spcPts val="0"/>
              </a:spcAft>
              <a:buSzPts val="900"/>
              <a:buNone/>
              <a:defRPr/>
            </a:lvl2pPr>
            <a:lvl3pPr lvl="2" rtl="0">
              <a:spcBef>
                <a:spcPts val="0"/>
              </a:spcBef>
              <a:spcAft>
                <a:spcPts val="0"/>
              </a:spcAft>
              <a:buSzPts val="900"/>
              <a:buNone/>
              <a:defRPr/>
            </a:lvl3pPr>
            <a:lvl4pPr lvl="3" rtl="0">
              <a:spcBef>
                <a:spcPts val="0"/>
              </a:spcBef>
              <a:spcAft>
                <a:spcPts val="0"/>
              </a:spcAft>
              <a:buSzPts val="900"/>
              <a:buNone/>
              <a:defRPr/>
            </a:lvl4pPr>
            <a:lvl5pPr lvl="4" rtl="0">
              <a:spcBef>
                <a:spcPts val="0"/>
              </a:spcBef>
              <a:spcAft>
                <a:spcPts val="0"/>
              </a:spcAft>
              <a:buSzPts val="900"/>
              <a:buNone/>
              <a:defRPr/>
            </a:lvl5pPr>
            <a:lvl6pPr lvl="5" rtl="0">
              <a:spcBef>
                <a:spcPts val="0"/>
              </a:spcBef>
              <a:spcAft>
                <a:spcPts val="0"/>
              </a:spcAft>
              <a:buSzPts val="900"/>
              <a:buNone/>
              <a:defRPr/>
            </a:lvl6pPr>
            <a:lvl7pPr lvl="6" rtl="0">
              <a:spcBef>
                <a:spcPts val="0"/>
              </a:spcBef>
              <a:spcAft>
                <a:spcPts val="0"/>
              </a:spcAft>
              <a:buSzPts val="900"/>
              <a:buNone/>
              <a:defRPr/>
            </a:lvl7pPr>
            <a:lvl8pPr lvl="7" rtl="0">
              <a:spcBef>
                <a:spcPts val="0"/>
              </a:spcBef>
              <a:spcAft>
                <a:spcPts val="0"/>
              </a:spcAft>
              <a:buSzPts val="900"/>
              <a:buNone/>
              <a:defRPr/>
            </a:lvl8pPr>
            <a:lvl9pPr lvl="8" rtl="0">
              <a:spcBef>
                <a:spcPts val="0"/>
              </a:spcBef>
              <a:spcAft>
                <a:spcPts val="0"/>
              </a:spcAft>
              <a:buSzPts val="900"/>
              <a:buNone/>
              <a:defRPr/>
            </a:lvl9pPr>
          </a:lstStyle>
          <a:p/>
        </p:txBody>
      </p:sp>
      <p:sp>
        <p:nvSpPr>
          <p:cNvPr id="93" name="Google Shape;93;p23"/>
          <p:cNvSpPr txBox="1"/>
          <p:nvPr>
            <p:ph idx="1" type="body"/>
          </p:nvPr>
        </p:nvSpPr>
        <p:spPr>
          <a:xfrm>
            <a:off x="342900" y="2322780"/>
            <a:ext cx="3987900" cy="495300"/>
          </a:xfrm>
          <a:prstGeom prst="rect">
            <a:avLst/>
          </a:prstGeom>
          <a:noFill/>
          <a:ln>
            <a:noFill/>
          </a:ln>
        </p:spPr>
        <p:txBody>
          <a:bodyPr anchorCtr="0" anchor="t" bIns="28575" lIns="57150" spcFirstLastPara="1" rIns="57150" wrap="square" tIns="28575">
            <a:noAutofit/>
          </a:bodyPr>
          <a:lstStyle>
            <a:lvl1pPr indent="-228600" lvl="0" marL="457200" rtl="0" algn="l">
              <a:spcBef>
                <a:spcPts val="400"/>
              </a:spcBef>
              <a:spcAft>
                <a:spcPts val="0"/>
              </a:spcAft>
              <a:buClr>
                <a:schemeClr val="dk2"/>
              </a:buClr>
              <a:buSzPts val="1800"/>
              <a:buFont typeface="Arial"/>
              <a:buNone/>
              <a:defRPr>
                <a:solidFill>
                  <a:schemeClr val="dk2"/>
                </a:solidFill>
              </a:defRPr>
            </a:lvl1pPr>
            <a:lvl2pPr indent="-298450" lvl="1" marL="914400" rtl="0" algn="l">
              <a:spcBef>
                <a:spcPts val="200"/>
              </a:spcBef>
              <a:spcAft>
                <a:spcPts val="0"/>
              </a:spcAft>
              <a:buClr>
                <a:schemeClr val="dk2"/>
              </a:buClr>
              <a:buSzPts val="1100"/>
              <a:buChar char="•"/>
              <a:defRPr/>
            </a:lvl2pPr>
            <a:lvl3pPr indent="-298450" lvl="2" marL="1371600" rtl="0" algn="l">
              <a:spcBef>
                <a:spcPts val="200"/>
              </a:spcBef>
              <a:spcAft>
                <a:spcPts val="0"/>
              </a:spcAft>
              <a:buClr>
                <a:schemeClr val="dk2"/>
              </a:buClr>
              <a:buSzPts val="1100"/>
              <a:buChar char="•"/>
              <a:defRPr/>
            </a:lvl3pPr>
            <a:lvl4pPr indent="-298450" lvl="3" marL="1828800" rtl="0" algn="l">
              <a:spcBef>
                <a:spcPts val="200"/>
              </a:spcBef>
              <a:spcAft>
                <a:spcPts val="0"/>
              </a:spcAft>
              <a:buClr>
                <a:schemeClr val="dk2"/>
              </a:buClr>
              <a:buSzPts val="1100"/>
              <a:buChar char="–"/>
              <a:defRPr/>
            </a:lvl4pPr>
            <a:lvl5pPr indent="-298450" lvl="4" marL="2286000" rtl="0" algn="l">
              <a:spcBef>
                <a:spcPts val="200"/>
              </a:spcBef>
              <a:spcAft>
                <a:spcPts val="0"/>
              </a:spcAft>
              <a:buClr>
                <a:schemeClr val="dk2"/>
              </a:buClr>
              <a:buSzPts val="1100"/>
              <a:buChar char="»"/>
              <a:defRPr/>
            </a:lvl5pPr>
            <a:lvl6pPr indent="-298450" lvl="5" marL="2743200" rtl="0" algn="l">
              <a:spcBef>
                <a:spcPts val="200"/>
              </a:spcBef>
              <a:spcAft>
                <a:spcPts val="0"/>
              </a:spcAft>
              <a:buClr>
                <a:schemeClr val="dk1"/>
              </a:buClr>
              <a:buSzPts val="1100"/>
              <a:buChar char="•"/>
              <a:defRPr/>
            </a:lvl6pPr>
            <a:lvl7pPr indent="-298450" lvl="6" marL="3200400" rtl="0" algn="l">
              <a:spcBef>
                <a:spcPts val="200"/>
              </a:spcBef>
              <a:spcAft>
                <a:spcPts val="0"/>
              </a:spcAft>
              <a:buClr>
                <a:schemeClr val="dk1"/>
              </a:buClr>
              <a:buSzPts val="1100"/>
              <a:buChar char="•"/>
              <a:defRPr/>
            </a:lvl7pPr>
            <a:lvl8pPr indent="-298450" lvl="7" marL="3657600" rtl="0" algn="l">
              <a:spcBef>
                <a:spcPts val="200"/>
              </a:spcBef>
              <a:spcAft>
                <a:spcPts val="0"/>
              </a:spcAft>
              <a:buClr>
                <a:schemeClr val="dk1"/>
              </a:buClr>
              <a:buSzPts val="1100"/>
              <a:buChar char="•"/>
              <a:defRPr/>
            </a:lvl8pPr>
            <a:lvl9pPr indent="-298450" lvl="8" marL="4114800" rtl="0" algn="l">
              <a:spcBef>
                <a:spcPts val="200"/>
              </a:spcBef>
              <a:spcAft>
                <a:spcPts val="0"/>
              </a:spcAft>
              <a:buClr>
                <a:schemeClr val="dk1"/>
              </a:buClr>
              <a:buSzPts val="1100"/>
              <a:buChar char="•"/>
              <a:defRPr/>
            </a:lvl9pPr>
          </a:lstStyle>
          <a:p/>
        </p:txBody>
      </p:sp>
      <p:sp>
        <p:nvSpPr>
          <p:cNvPr id="94" name="Google Shape;94;p23"/>
          <p:cNvSpPr txBox="1"/>
          <p:nvPr>
            <p:ph idx="2" type="body"/>
          </p:nvPr>
        </p:nvSpPr>
        <p:spPr>
          <a:xfrm>
            <a:off x="342900" y="3718973"/>
            <a:ext cx="3683100" cy="622800"/>
          </a:xfrm>
          <a:prstGeom prst="rect">
            <a:avLst/>
          </a:prstGeom>
          <a:noFill/>
          <a:ln>
            <a:noFill/>
          </a:ln>
        </p:spPr>
        <p:txBody>
          <a:bodyPr anchorCtr="0" anchor="t" bIns="28575" lIns="57150" spcFirstLastPara="1" rIns="57150" wrap="square" tIns="28575">
            <a:normAutofit/>
          </a:bodyPr>
          <a:lstStyle>
            <a:lvl1pPr indent="-228600" lvl="0" marL="457200" rtl="0" algn="l">
              <a:spcBef>
                <a:spcPts val="300"/>
              </a:spcBef>
              <a:spcAft>
                <a:spcPts val="0"/>
              </a:spcAft>
              <a:buClr>
                <a:schemeClr val="dk2"/>
              </a:buClr>
              <a:buSzPts val="1600"/>
              <a:buFont typeface="Arial"/>
              <a:buNone/>
              <a:defRPr sz="1600">
                <a:solidFill>
                  <a:schemeClr val="dk2"/>
                </a:solidFill>
              </a:defRPr>
            </a:lvl1pPr>
            <a:lvl2pPr indent="-298450" lvl="1" marL="914400" rtl="0" algn="l">
              <a:spcBef>
                <a:spcPts val="200"/>
              </a:spcBef>
              <a:spcAft>
                <a:spcPts val="0"/>
              </a:spcAft>
              <a:buClr>
                <a:schemeClr val="dk2"/>
              </a:buClr>
              <a:buSzPts val="1100"/>
              <a:buChar char="•"/>
              <a:defRPr/>
            </a:lvl2pPr>
            <a:lvl3pPr indent="-298450" lvl="2" marL="1371600" rtl="0" algn="l">
              <a:spcBef>
                <a:spcPts val="200"/>
              </a:spcBef>
              <a:spcAft>
                <a:spcPts val="0"/>
              </a:spcAft>
              <a:buClr>
                <a:schemeClr val="dk2"/>
              </a:buClr>
              <a:buSzPts val="1100"/>
              <a:buChar char="•"/>
              <a:defRPr/>
            </a:lvl3pPr>
            <a:lvl4pPr indent="-298450" lvl="3" marL="1828800" rtl="0" algn="l">
              <a:spcBef>
                <a:spcPts val="200"/>
              </a:spcBef>
              <a:spcAft>
                <a:spcPts val="0"/>
              </a:spcAft>
              <a:buClr>
                <a:schemeClr val="dk2"/>
              </a:buClr>
              <a:buSzPts val="1100"/>
              <a:buChar char="–"/>
              <a:defRPr/>
            </a:lvl4pPr>
            <a:lvl5pPr indent="-298450" lvl="4" marL="2286000" rtl="0" algn="l">
              <a:spcBef>
                <a:spcPts val="200"/>
              </a:spcBef>
              <a:spcAft>
                <a:spcPts val="0"/>
              </a:spcAft>
              <a:buClr>
                <a:schemeClr val="dk2"/>
              </a:buClr>
              <a:buSzPts val="1100"/>
              <a:buChar char="»"/>
              <a:defRPr/>
            </a:lvl5pPr>
            <a:lvl6pPr indent="-298450" lvl="5" marL="2743200" rtl="0" algn="l">
              <a:spcBef>
                <a:spcPts val="200"/>
              </a:spcBef>
              <a:spcAft>
                <a:spcPts val="0"/>
              </a:spcAft>
              <a:buClr>
                <a:schemeClr val="dk1"/>
              </a:buClr>
              <a:buSzPts val="1100"/>
              <a:buChar char="•"/>
              <a:defRPr/>
            </a:lvl6pPr>
            <a:lvl7pPr indent="-298450" lvl="6" marL="3200400" rtl="0" algn="l">
              <a:spcBef>
                <a:spcPts val="200"/>
              </a:spcBef>
              <a:spcAft>
                <a:spcPts val="0"/>
              </a:spcAft>
              <a:buClr>
                <a:schemeClr val="dk1"/>
              </a:buClr>
              <a:buSzPts val="1100"/>
              <a:buChar char="•"/>
              <a:defRPr/>
            </a:lvl7pPr>
            <a:lvl8pPr indent="-298450" lvl="7" marL="3657600" rtl="0" algn="l">
              <a:spcBef>
                <a:spcPts val="200"/>
              </a:spcBef>
              <a:spcAft>
                <a:spcPts val="0"/>
              </a:spcAft>
              <a:buClr>
                <a:schemeClr val="dk1"/>
              </a:buClr>
              <a:buSzPts val="1100"/>
              <a:buChar char="•"/>
              <a:defRPr/>
            </a:lvl8pPr>
            <a:lvl9pPr indent="-298450" lvl="8" marL="4114800" rtl="0" algn="l">
              <a:spcBef>
                <a:spcPts val="200"/>
              </a:spcBef>
              <a:spcAft>
                <a:spcPts val="0"/>
              </a:spcAft>
              <a:buClr>
                <a:schemeClr val="dk1"/>
              </a:buClr>
              <a:buSzPts val="1100"/>
              <a:buChar char="•"/>
              <a:defRPr/>
            </a:lvl9pPr>
          </a:lstStyle>
          <a:p/>
        </p:txBody>
      </p:sp>
      <p:pic>
        <p:nvPicPr>
          <p:cNvPr id="95" name="Google Shape;95;p23"/>
          <p:cNvPicPr preferRelativeResize="0"/>
          <p:nvPr/>
        </p:nvPicPr>
        <p:blipFill rotWithShape="1">
          <a:blip r:embed="rId3">
            <a:alphaModFix/>
          </a:blip>
          <a:srcRect b="0" l="0" r="0" t="0"/>
          <a:stretch/>
        </p:blipFill>
        <p:spPr>
          <a:xfrm>
            <a:off x="8343900" y="4706911"/>
            <a:ext cx="440655" cy="264393"/>
          </a:xfrm>
          <a:prstGeom prst="rect">
            <a:avLst/>
          </a:prstGeom>
          <a:noFill/>
          <a:ln>
            <a:noFill/>
          </a:ln>
        </p:spPr>
      </p:pic>
      <p:sp>
        <p:nvSpPr>
          <p:cNvPr id="96" name="Google Shape;96;p23"/>
          <p:cNvSpPr txBox="1"/>
          <p:nvPr/>
        </p:nvSpPr>
        <p:spPr>
          <a:xfrm>
            <a:off x="342900" y="4802438"/>
            <a:ext cx="4447200" cy="1077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7F7F7F"/>
              </a:buClr>
              <a:buSzPts val="700"/>
              <a:buFont typeface="Arial"/>
              <a:buNone/>
            </a:pPr>
            <a:r>
              <a:rPr b="0" i="0" lang="en" sz="700">
                <a:solidFill>
                  <a:srgbClr val="7F7F7F"/>
                </a:solidFill>
                <a:latin typeface="Arial"/>
                <a:ea typeface="Arial"/>
                <a:cs typeface="Arial"/>
                <a:sym typeface="Arial"/>
              </a:rPr>
              <a:t>© 2019, Amazon Web Services, Inc. or its Affiliates. </a:t>
            </a:r>
            <a:endParaRPr sz="90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_You">
  <p:cSld name="Thank_You">
    <p:bg>
      <p:bgPr>
        <a:solidFill>
          <a:schemeClr val="lt2"/>
        </a:solidFill>
      </p:bgPr>
    </p:bg>
    <p:spTree>
      <p:nvGrpSpPr>
        <p:cNvPr id="97" name="Shape 97"/>
        <p:cNvGrpSpPr/>
        <p:nvPr/>
      </p:nvGrpSpPr>
      <p:grpSpPr>
        <a:xfrm>
          <a:off x="0" y="0"/>
          <a:ext cx="0" cy="0"/>
          <a:chOff x="0" y="0"/>
          <a:chExt cx="0" cy="0"/>
        </a:xfrm>
      </p:grpSpPr>
      <p:pic>
        <p:nvPicPr>
          <p:cNvPr id="98" name="Google Shape;98;p24"/>
          <p:cNvPicPr preferRelativeResize="0"/>
          <p:nvPr/>
        </p:nvPicPr>
        <p:blipFill rotWithShape="1">
          <a:blip r:embed="rId2">
            <a:alphaModFix/>
          </a:blip>
          <a:srcRect b="0" l="0" r="0" t="0"/>
          <a:stretch/>
        </p:blipFill>
        <p:spPr>
          <a:xfrm>
            <a:off x="0" y="0"/>
            <a:ext cx="9144002" cy="5140658"/>
          </a:xfrm>
          <a:prstGeom prst="rect">
            <a:avLst/>
          </a:prstGeom>
          <a:noFill/>
          <a:ln>
            <a:noFill/>
          </a:ln>
        </p:spPr>
      </p:pic>
      <p:sp>
        <p:nvSpPr>
          <p:cNvPr id="99" name="Google Shape;99;p24"/>
          <p:cNvSpPr txBox="1"/>
          <p:nvPr>
            <p:ph type="title"/>
          </p:nvPr>
        </p:nvSpPr>
        <p:spPr>
          <a:xfrm>
            <a:off x="342900" y="1550831"/>
            <a:ext cx="7772400" cy="1021500"/>
          </a:xfrm>
          <a:prstGeom prst="rect">
            <a:avLst/>
          </a:prstGeom>
          <a:noFill/>
          <a:ln>
            <a:noFill/>
          </a:ln>
        </p:spPr>
        <p:txBody>
          <a:bodyPr anchorCtr="0" anchor="ctr" bIns="28575" lIns="57150" spcFirstLastPara="1" rIns="57150" wrap="square" tIns="28575">
            <a:noAutofit/>
          </a:bodyPr>
          <a:lstStyle>
            <a:lvl1pPr lvl="0" rtl="0" algn="l">
              <a:spcBef>
                <a:spcPts val="0"/>
              </a:spcBef>
              <a:spcAft>
                <a:spcPts val="0"/>
              </a:spcAft>
              <a:buClr>
                <a:schemeClr val="dk2"/>
              </a:buClr>
              <a:buSzPts val="4000"/>
              <a:buFont typeface="Arial"/>
              <a:buNone/>
              <a:defRPr b="1" sz="4000" cap="none">
                <a:solidFill>
                  <a:schemeClr val="dk2"/>
                </a:solidFill>
              </a:defRPr>
            </a:lvl1pPr>
            <a:lvl2pPr lvl="1" rtl="0">
              <a:spcBef>
                <a:spcPts val="0"/>
              </a:spcBef>
              <a:spcAft>
                <a:spcPts val="0"/>
              </a:spcAft>
              <a:buSzPts val="900"/>
              <a:buNone/>
              <a:defRPr/>
            </a:lvl2pPr>
            <a:lvl3pPr lvl="2" rtl="0">
              <a:spcBef>
                <a:spcPts val="0"/>
              </a:spcBef>
              <a:spcAft>
                <a:spcPts val="0"/>
              </a:spcAft>
              <a:buSzPts val="900"/>
              <a:buNone/>
              <a:defRPr/>
            </a:lvl3pPr>
            <a:lvl4pPr lvl="3" rtl="0">
              <a:spcBef>
                <a:spcPts val="0"/>
              </a:spcBef>
              <a:spcAft>
                <a:spcPts val="0"/>
              </a:spcAft>
              <a:buSzPts val="900"/>
              <a:buNone/>
              <a:defRPr/>
            </a:lvl4pPr>
            <a:lvl5pPr lvl="4" rtl="0">
              <a:spcBef>
                <a:spcPts val="0"/>
              </a:spcBef>
              <a:spcAft>
                <a:spcPts val="0"/>
              </a:spcAft>
              <a:buSzPts val="900"/>
              <a:buNone/>
              <a:defRPr/>
            </a:lvl5pPr>
            <a:lvl6pPr lvl="5" rtl="0">
              <a:spcBef>
                <a:spcPts val="0"/>
              </a:spcBef>
              <a:spcAft>
                <a:spcPts val="0"/>
              </a:spcAft>
              <a:buSzPts val="900"/>
              <a:buNone/>
              <a:defRPr/>
            </a:lvl6pPr>
            <a:lvl7pPr lvl="6" rtl="0">
              <a:spcBef>
                <a:spcPts val="0"/>
              </a:spcBef>
              <a:spcAft>
                <a:spcPts val="0"/>
              </a:spcAft>
              <a:buSzPts val="900"/>
              <a:buNone/>
              <a:defRPr/>
            </a:lvl7pPr>
            <a:lvl8pPr lvl="7" rtl="0">
              <a:spcBef>
                <a:spcPts val="0"/>
              </a:spcBef>
              <a:spcAft>
                <a:spcPts val="0"/>
              </a:spcAft>
              <a:buSzPts val="900"/>
              <a:buNone/>
              <a:defRPr/>
            </a:lvl8pPr>
            <a:lvl9pPr lvl="8" rtl="0">
              <a:spcBef>
                <a:spcPts val="0"/>
              </a:spcBef>
              <a:spcAft>
                <a:spcPts val="0"/>
              </a:spcAft>
              <a:buSzPts val="900"/>
              <a:buNone/>
              <a:defRPr/>
            </a:lvl9pPr>
          </a:lstStyle>
          <a:p/>
        </p:txBody>
      </p:sp>
      <p:sp>
        <p:nvSpPr>
          <p:cNvPr id="100" name="Google Shape;100;p24"/>
          <p:cNvSpPr txBox="1"/>
          <p:nvPr>
            <p:ph idx="1" type="body"/>
          </p:nvPr>
        </p:nvSpPr>
        <p:spPr>
          <a:xfrm>
            <a:off x="342900" y="2571750"/>
            <a:ext cx="3683100" cy="433500"/>
          </a:xfrm>
          <a:prstGeom prst="rect">
            <a:avLst/>
          </a:prstGeom>
          <a:noFill/>
          <a:ln>
            <a:noFill/>
          </a:ln>
        </p:spPr>
        <p:txBody>
          <a:bodyPr anchorCtr="0" anchor="t" bIns="28575" lIns="57150" spcFirstLastPara="1" rIns="57150" wrap="square" tIns="28575">
            <a:normAutofit/>
          </a:bodyPr>
          <a:lstStyle>
            <a:lvl1pPr indent="-228600" lvl="0" marL="457200" rtl="0" algn="l">
              <a:spcBef>
                <a:spcPts val="300"/>
              </a:spcBef>
              <a:spcAft>
                <a:spcPts val="0"/>
              </a:spcAft>
              <a:buClr>
                <a:schemeClr val="dk2"/>
              </a:buClr>
              <a:buSzPts val="1600"/>
              <a:buFont typeface="Arial"/>
              <a:buNone/>
              <a:defRPr sz="1600">
                <a:solidFill>
                  <a:schemeClr val="dk2"/>
                </a:solidFill>
              </a:defRPr>
            </a:lvl1pPr>
            <a:lvl2pPr indent="-298450" lvl="1" marL="914400" rtl="0" algn="l">
              <a:spcBef>
                <a:spcPts val="200"/>
              </a:spcBef>
              <a:spcAft>
                <a:spcPts val="0"/>
              </a:spcAft>
              <a:buClr>
                <a:schemeClr val="dk2"/>
              </a:buClr>
              <a:buSzPts val="1100"/>
              <a:buChar char="•"/>
              <a:defRPr/>
            </a:lvl2pPr>
            <a:lvl3pPr indent="-298450" lvl="2" marL="1371600" rtl="0" algn="l">
              <a:spcBef>
                <a:spcPts val="200"/>
              </a:spcBef>
              <a:spcAft>
                <a:spcPts val="0"/>
              </a:spcAft>
              <a:buClr>
                <a:schemeClr val="dk2"/>
              </a:buClr>
              <a:buSzPts val="1100"/>
              <a:buChar char="•"/>
              <a:defRPr/>
            </a:lvl3pPr>
            <a:lvl4pPr indent="-298450" lvl="3" marL="1828800" rtl="0" algn="l">
              <a:spcBef>
                <a:spcPts val="200"/>
              </a:spcBef>
              <a:spcAft>
                <a:spcPts val="0"/>
              </a:spcAft>
              <a:buClr>
                <a:schemeClr val="dk2"/>
              </a:buClr>
              <a:buSzPts val="1100"/>
              <a:buChar char="–"/>
              <a:defRPr/>
            </a:lvl4pPr>
            <a:lvl5pPr indent="-298450" lvl="4" marL="2286000" rtl="0" algn="l">
              <a:spcBef>
                <a:spcPts val="200"/>
              </a:spcBef>
              <a:spcAft>
                <a:spcPts val="0"/>
              </a:spcAft>
              <a:buClr>
                <a:schemeClr val="dk2"/>
              </a:buClr>
              <a:buSzPts val="1100"/>
              <a:buChar char="»"/>
              <a:defRPr/>
            </a:lvl5pPr>
            <a:lvl6pPr indent="-298450" lvl="5" marL="2743200" rtl="0" algn="l">
              <a:spcBef>
                <a:spcPts val="200"/>
              </a:spcBef>
              <a:spcAft>
                <a:spcPts val="0"/>
              </a:spcAft>
              <a:buClr>
                <a:schemeClr val="dk1"/>
              </a:buClr>
              <a:buSzPts val="1100"/>
              <a:buChar char="•"/>
              <a:defRPr/>
            </a:lvl6pPr>
            <a:lvl7pPr indent="-298450" lvl="6" marL="3200400" rtl="0" algn="l">
              <a:spcBef>
                <a:spcPts val="200"/>
              </a:spcBef>
              <a:spcAft>
                <a:spcPts val="0"/>
              </a:spcAft>
              <a:buClr>
                <a:schemeClr val="dk1"/>
              </a:buClr>
              <a:buSzPts val="1100"/>
              <a:buChar char="•"/>
              <a:defRPr/>
            </a:lvl7pPr>
            <a:lvl8pPr indent="-298450" lvl="7" marL="3657600" rtl="0" algn="l">
              <a:spcBef>
                <a:spcPts val="200"/>
              </a:spcBef>
              <a:spcAft>
                <a:spcPts val="0"/>
              </a:spcAft>
              <a:buClr>
                <a:schemeClr val="dk1"/>
              </a:buClr>
              <a:buSzPts val="1100"/>
              <a:buChar char="•"/>
              <a:defRPr/>
            </a:lvl8pPr>
            <a:lvl9pPr indent="-298450" lvl="8" marL="4114800" rtl="0" algn="l">
              <a:spcBef>
                <a:spcPts val="200"/>
              </a:spcBef>
              <a:spcAft>
                <a:spcPts val="0"/>
              </a:spcAft>
              <a:buClr>
                <a:schemeClr val="dk1"/>
              </a:buClr>
              <a:buSzPts val="1100"/>
              <a:buChar char="•"/>
              <a:defRPr/>
            </a:lvl9pPr>
          </a:lstStyle>
          <a:p/>
        </p:txBody>
      </p:sp>
      <p:pic>
        <p:nvPicPr>
          <p:cNvPr id="101" name="Google Shape;101;p24"/>
          <p:cNvPicPr preferRelativeResize="0"/>
          <p:nvPr/>
        </p:nvPicPr>
        <p:blipFill rotWithShape="1">
          <a:blip r:embed="rId3">
            <a:alphaModFix/>
          </a:blip>
          <a:srcRect b="0" l="0" r="0" t="0"/>
          <a:stretch/>
        </p:blipFill>
        <p:spPr>
          <a:xfrm>
            <a:off x="8343900" y="4706911"/>
            <a:ext cx="440655" cy="264393"/>
          </a:xfrm>
          <a:prstGeom prst="rect">
            <a:avLst/>
          </a:prstGeom>
          <a:noFill/>
          <a:ln>
            <a:noFill/>
          </a:ln>
        </p:spPr>
      </p:pic>
      <p:sp>
        <p:nvSpPr>
          <p:cNvPr id="102" name="Google Shape;102;p24"/>
          <p:cNvSpPr txBox="1"/>
          <p:nvPr/>
        </p:nvSpPr>
        <p:spPr>
          <a:xfrm>
            <a:off x="342900" y="4802438"/>
            <a:ext cx="4447200" cy="1077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7F7F7F"/>
              </a:buClr>
              <a:buSzPts val="700"/>
              <a:buFont typeface="Arial"/>
              <a:buNone/>
            </a:pPr>
            <a:r>
              <a:rPr b="0" i="0" lang="en" sz="700">
                <a:solidFill>
                  <a:srgbClr val="7F7F7F"/>
                </a:solidFill>
                <a:latin typeface="Arial"/>
                <a:ea typeface="Arial"/>
                <a:cs typeface="Arial"/>
                <a:sym typeface="Arial"/>
              </a:rPr>
              <a:t>© 2019, Amazon Web Services, Inc. or its Affiliates. </a:t>
            </a:r>
            <a:endParaRPr sz="900"/>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_of_Contents">
  <p:cSld name="Table_of_Contents">
    <p:bg>
      <p:bgPr>
        <a:solidFill>
          <a:schemeClr val="lt2"/>
        </a:solidFill>
      </p:bgPr>
    </p:bg>
    <p:spTree>
      <p:nvGrpSpPr>
        <p:cNvPr id="103" name="Shape 103"/>
        <p:cNvGrpSpPr/>
        <p:nvPr/>
      </p:nvGrpSpPr>
      <p:grpSpPr>
        <a:xfrm>
          <a:off x="0" y="0"/>
          <a:ext cx="0" cy="0"/>
          <a:chOff x="0" y="0"/>
          <a:chExt cx="0" cy="0"/>
        </a:xfrm>
      </p:grpSpPr>
      <p:sp>
        <p:nvSpPr>
          <p:cNvPr id="104" name="Google Shape;104;p25"/>
          <p:cNvSpPr txBox="1"/>
          <p:nvPr>
            <p:ph type="title"/>
          </p:nvPr>
        </p:nvSpPr>
        <p:spPr>
          <a:xfrm>
            <a:off x="342900" y="114936"/>
            <a:ext cx="8446800" cy="545700"/>
          </a:xfrm>
          <a:prstGeom prst="rect">
            <a:avLst/>
          </a:prstGeom>
          <a:noFill/>
          <a:ln>
            <a:noFill/>
          </a:ln>
        </p:spPr>
        <p:txBody>
          <a:bodyPr anchorCtr="0" anchor="t" bIns="28575" lIns="57150" spcFirstLastPara="1" rIns="57150" wrap="square" tIns="28575">
            <a:noAutofit/>
          </a:bodyPr>
          <a:lstStyle>
            <a:lvl1pPr lvl="0" rtl="0" algn="l">
              <a:spcBef>
                <a:spcPts val="0"/>
              </a:spcBef>
              <a:spcAft>
                <a:spcPts val="0"/>
              </a:spcAft>
              <a:buClr>
                <a:schemeClr val="dk2"/>
              </a:buClr>
              <a:buSzPts val="2400"/>
              <a:buFont typeface="Arial"/>
              <a:buNone/>
              <a:defRPr>
                <a:solidFill>
                  <a:schemeClr val="dk2"/>
                </a:solidFill>
              </a:defRPr>
            </a:lvl1pPr>
            <a:lvl2pPr lvl="1" rtl="0">
              <a:spcBef>
                <a:spcPts val="0"/>
              </a:spcBef>
              <a:spcAft>
                <a:spcPts val="0"/>
              </a:spcAft>
              <a:buSzPts val="900"/>
              <a:buNone/>
              <a:defRPr/>
            </a:lvl2pPr>
            <a:lvl3pPr lvl="2" rtl="0">
              <a:spcBef>
                <a:spcPts val="0"/>
              </a:spcBef>
              <a:spcAft>
                <a:spcPts val="0"/>
              </a:spcAft>
              <a:buSzPts val="900"/>
              <a:buNone/>
              <a:defRPr/>
            </a:lvl3pPr>
            <a:lvl4pPr lvl="3" rtl="0">
              <a:spcBef>
                <a:spcPts val="0"/>
              </a:spcBef>
              <a:spcAft>
                <a:spcPts val="0"/>
              </a:spcAft>
              <a:buSzPts val="900"/>
              <a:buNone/>
              <a:defRPr/>
            </a:lvl4pPr>
            <a:lvl5pPr lvl="4" rtl="0">
              <a:spcBef>
                <a:spcPts val="0"/>
              </a:spcBef>
              <a:spcAft>
                <a:spcPts val="0"/>
              </a:spcAft>
              <a:buSzPts val="900"/>
              <a:buNone/>
              <a:defRPr/>
            </a:lvl5pPr>
            <a:lvl6pPr lvl="5" rtl="0">
              <a:spcBef>
                <a:spcPts val="0"/>
              </a:spcBef>
              <a:spcAft>
                <a:spcPts val="0"/>
              </a:spcAft>
              <a:buSzPts val="900"/>
              <a:buNone/>
              <a:defRPr/>
            </a:lvl6pPr>
            <a:lvl7pPr lvl="6" rtl="0">
              <a:spcBef>
                <a:spcPts val="0"/>
              </a:spcBef>
              <a:spcAft>
                <a:spcPts val="0"/>
              </a:spcAft>
              <a:buSzPts val="900"/>
              <a:buNone/>
              <a:defRPr/>
            </a:lvl7pPr>
            <a:lvl8pPr lvl="7" rtl="0">
              <a:spcBef>
                <a:spcPts val="0"/>
              </a:spcBef>
              <a:spcAft>
                <a:spcPts val="0"/>
              </a:spcAft>
              <a:buSzPts val="900"/>
              <a:buNone/>
              <a:defRPr/>
            </a:lvl8pPr>
            <a:lvl9pPr lvl="8" rtl="0">
              <a:spcBef>
                <a:spcPts val="0"/>
              </a:spcBef>
              <a:spcAft>
                <a:spcPts val="0"/>
              </a:spcAft>
              <a:buSzPts val="900"/>
              <a:buNone/>
              <a:defRPr/>
            </a:lvl9pPr>
          </a:lstStyle>
          <a:p/>
        </p:txBody>
      </p:sp>
      <p:sp>
        <p:nvSpPr>
          <p:cNvPr id="105" name="Google Shape;105;p25"/>
          <p:cNvSpPr txBox="1"/>
          <p:nvPr>
            <p:ph idx="1" type="body"/>
          </p:nvPr>
        </p:nvSpPr>
        <p:spPr>
          <a:xfrm>
            <a:off x="340592" y="1028700"/>
            <a:ext cx="8446800" cy="3553800"/>
          </a:xfrm>
          <a:prstGeom prst="rect">
            <a:avLst/>
          </a:prstGeom>
          <a:noFill/>
          <a:ln>
            <a:noFill/>
          </a:ln>
        </p:spPr>
        <p:txBody>
          <a:bodyPr anchorCtr="0" anchor="t" bIns="28575" lIns="57150" spcFirstLastPara="1" rIns="57150" wrap="square" tIns="28575">
            <a:noAutofit/>
          </a:bodyPr>
          <a:lstStyle>
            <a:lvl1pPr indent="-228600" lvl="0" marL="457200" rtl="0" algn="l">
              <a:spcBef>
                <a:spcPts val="400"/>
              </a:spcBef>
              <a:spcAft>
                <a:spcPts val="0"/>
              </a:spcAft>
              <a:buClr>
                <a:schemeClr val="dk2"/>
              </a:buClr>
              <a:buSzPts val="1800"/>
              <a:buFont typeface="Arial"/>
              <a:buNone/>
              <a:defRPr>
                <a:solidFill>
                  <a:schemeClr val="dk2"/>
                </a:solidFill>
              </a:defRPr>
            </a:lvl1pPr>
            <a:lvl2pPr indent="-342900" lvl="1" marL="914400" rtl="0" algn="l">
              <a:spcBef>
                <a:spcPts val="400"/>
              </a:spcBef>
              <a:spcAft>
                <a:spcPts val="0"/>
              </a:spcAft>
              <a:buClr>
                <a:schemeClr val="dk2"/>
              </a:buClr>
              <a:buSzPts val="1800"/>
              <a:buFont typeface="Arial"/>
              <a:buChar char="•"/>
              <a:defRPr>
                <a:solidFill>
                  <a:schemeClr val="dk2"/>
                </a:solidFill>
              </a:defRPr>
            </a:lvl2pPr>
            <a:lvl3pPr indent="-330200" lvl="2" marL="1371600" rtl="0" algn="l">
              <a:spcBef>
                <a:spcPts val="300"/>
              </a:spcBef>
              <a:spcAft>
                <a:spcPts val="0"/>
              </a:spcAft>
              <a:buClr>
                <a:schemeClr val="dk2"/>
              </a:buClr>
              <a:buSzPts val="1600"/>
              <a:buFont typeface="Arial"/>
              <a:buChar char="•"/>
              <a:defRPr>
                <a:solidFill>
                  <a:schemeClr val="dk2"/>
                </a:solidFill>
              </a:defRPr>
            </a:lvl3pPr>
            <a:lvl4pPr indent="-317500" lvl="3" marL="1828800" rtl="0" algn="l">
              <a:spcBef>
                <a:spcPts val="300"/>
              </a:spcBef>
              <a:spcAft>
                <a:spcPts val="0"/>
              </a:spcAft>
              <a:buClr>
                <a:schemeClr val="dk2"/>
              </a:buClr>
              <a:buSzPts val="1400"/>
              <a:buChar char="–"/>
              <a:defRPr>
                <a:solidFill>
                  <a:schemeClr val="dk2"/>
                </a:solidFill>
              </a:defRPr>
            </a:lvl4pPr>
            <a:lvl5pPr indent="-304800" lvl="4" marL="2286000" rtl="0" algn="l">
              <a:spcBef>
                <a:spcPts val="200"/>
              </a:spcBef>
              <a:spcAft>
                <a:spcPts val="0"/>
              </a:spcAft>
              <a:buClr>
                <a:schemeClr val="dk2"/>
              </a:buClr>
              <a:buSzPts val="1200"/>
              <a:buChar char="»"/>
              <a:defRPr>
                <a:solidFill>
                  <a:schemeClr val="dk2"/>
                </a:solidFill>
              </a:defRPr>
            </a:lvl5pPr>
            <a:lvl6pPr indent="-298450" lvl="5" marL="2743200" rtl="0" algn="l">
              <a:spcBef>
                <a:spcPts val="200"/>
              </a:spcBef>
              <a:spcAft>
                <a:spcPts val="0"/>
              </a:spcAft>
              <a:buClr>
                <a:schemeClr val="dk1"/>
              </a:buClr>
              <a:buSzPts val="1100"/>
              <a:buChar char="•"/>
              <a:defRPr/>
            </a:lvl6pPr>
            <a:lvl7pPr indent="-298450" lvl="6" marL="3200400" rtl="0" algn="l">
              <a:spcBef>
                <a:spcPts val="200"/>
              </a:spcBef>
              <a:spcAft>
                <a:spcPts val="0"/>
              </a:spcAft>
              <a:buClr>
                <a:schemeClr val="dk1"/>
              </a:buClr>
              <a:buSzPts val="1100"/>
              <a:buChar char="•"/>
              <a:defRPr/>
            </a:lvl7pPr>
            <a:lvl8pPr indent="-298450" lvl="7" marL="3657600" rtl="0" algn="l">
              <a:spcBef>
                <a:spcPts val="200"/>
              </a:spcBef>
              <a:spcAft>
                <a:spcPts val="0"/>
              </a:spcAft>
              <a:buClr>
                <a:schemeClr val="dk1"/>
              </a:buClr>
              <a:buSzPts val="1100"/>
              <a:buChar char="•"/>
              <a:defRPr/>
            </a:lvl8pPr>
            <a:lvl9pPr indent="-298450" lvl="8" marL="4114800" rtl="0" algn="l">
              <a:spcBef>
                <a:spcPts val="200"/>
              </a:spcBef>
              <a:spcAft>
                <a:spcPts val="0"/>
              </a:spcAft>
              <a:buClr>
                <a:schemeClr val="dk1"/>
              </a:buClr>
              <a:buSzPts val="1100"/>
              <a:buChar char="•"/>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_Slide_and_Subtitle">
  <p:cSld name="Divider_Slide_and_Subtitle">
    <p:bg>
      <p:bgPr>
        <a:solidFill>
          <a:schemeClr val="dk2"/>
        </a:solidFill>
      </p:bgPr>
    </p:bg>
    <p:spTree>
      <p:nvGrpSpPr>
        <p:cNvPr id="106" name="Shape 106"/>
        <p:cNvGrpSpPr/>
        <p:nvPr/>
      </p:nvGrpSpPr>
      <p:grpSpPr>
        <a:xfrm>
          <a:off x="0" y="0"/>
          <a:ext cx="0" cy="0"/>
          <a:chOff x="0" y="0"/>
          <a:chExt cx="0" cy="0"/>
        </a:xfrm>
      </p:grpSpPr>
      <p:pic>
        <p:nvPicPr>
          <p:cNvPr id="107" name="Google Shape;107;p26"/>
          <p:cNvPicPr preferRelativeResize="0"/>
          <p:nvPr/>
        </p:nvPicPr>
        <p:blipFill rotWithShape="1">
          <a:blip r:embed="rId2">
            <a:alphaModFix/>
          </a:blip>
          <a:srcRect b="0" l="20260" r="16247" t="0"/>
          <a:stretch/>
        </p:blipFill>
        <p:spPr>
          <a:xfrm>
            <a:off x="1" y="0"/>
            <a:ext cx="9143998" cy="5143500"/>
          </a:xfrm>
          <a:prstGeom prst="rect">
            <a:avLst/>
          </a:prstGeom>
          <a:noFill/>
          <a:ln>
            <a:noFill/>
          </a:ln>
        </p:spPr>
      </p:pic>
      <p:sp>
        <p:nvSpPr>
          <p:cNvPr id="108" name="Google Shape;108;p26"/>
          <p:cNvSpPr txBox="1"/>
          <p:nvPr>
            <p:ph type="title"/>
          </p:nvPr>
        </p:nvSpPr>
        <p:spPr>
          <a:xfrm>
            <a:off x="342900" y="1943100"/>
            <a:ext cx="7772400" cy="930000"/>
          </a:xfrm>
          <a:prstGeom prst="rect">
            <a:avLst/>
          </a:prstGeom>
          <a:noFill/>
          <a:ln>
            <a:noFill/>
          </a:ln>
        </p:spPr>
        <p:txBody>
          <a:bodyPr anchorCtr="0" anchor="ctr" bIns="28575" lIns="57150" spcFirstLastPara="1" rIns="57150" wrap="square" tIns="28575">
            <a:noAutofit/>
          </a:bodyPr>
          <a:lstStyle>
            <a:lvl1pPr lvl="0" rtl="0" algn="l">
              <a:spcBef>
                <a:spcPts val="0"/>
              </a:spcBef>
              <a:spcAft>
                <a:spcPts val="0"/>
              </a:spcAft>
              <a:buClr>
                <a:schemeClr val="lt1"/>
              </a:buClr>
              <a:buSzPts val="4000"/>
              <a:buFont typeface="Arial"/>
              <a:buNone/>
              <a:defRPr b="1" sz="4000" cap="none">
                <a:solidFill>
                  <a:schemeClr val="lt1"/>
                </a:solidFill>
              </a:defRPr>
            </a:lvl1pPr>
            <a:lvl2pPr lvl="1" rtl="0">
              <a:spcBef>
                <a:spcPts val="0"/>
              </a:spcBef>
              <a:spcAft>
                <a:spcPts val="0"/>
              </a:spcAft>
              <a:buSzPts val="900"/>
              <a:buNone/>
              <a:defRPr/>
            </a:lvl2pPr>
            <a:lvl3pPr lvl="2" rtl="0">
              <a:spcBef>
                <a:spcPts val="0"/>
              </a:spcBef>
              <a:spcAft>
                <a:spcPts val="0"/>
              </a:spcAft>
              <a:buSzPts val="900"/>
              <a:buNone/>
              <a:defRPr/>
            </a:lvl3pPr>
            <a:lvl4pPr lvl="3" rtl="0">
              <a:spcBef>
                <a:spcPts val="0"/>
              </a:spcBef>
              <a:spcAft>
                <a:spcPts val="0"/>
              </a:spcAft>
              <a:buSzPts val="900"/>
              <a:buNone/>
              <a:defRPr/>
            </a:lvl4pPr>
            <a:lvl5pPr lvl="4" rtl="0">
              <a:spcBef>
                <a:spcPts val="0"/>
              </a:spcBef>
              <a:spcAft>
                <a:spcPts val="0"/>
              </a:spcAft>
              <a:buSzPts val="900"/>
              <a:buNone/>
              <a:defRPr/>
            </a:lvl5pPr>
            <a:lvl6pPr lvl="5" rtl="0">
              <a:spcBef>
                <a:spcPts val="0"/>
              </a:spcBef>
              <a:spcAft>
                <a:spcPts val="0"/>
              </a:spcAft>
              <a:buSzPts val="900"/>
              <a:buNone/>
              <a:defRPr/>
            </a:lvl6pPr>
            <a:lvl7pPr lvl="6" rtl="0">
              <a:spcBef>
                <a:spcPts val="0"/>
              </a:spcBef>
              <a:spcAft>
                <a:spcPts val="0"/>
              </a:spcAft>
              <a:buSzPts val="900"/>
              <a:buNone/>
              <a:defRPr/>
            </a:lvl7pPr>
            <a:lvl8pPr lvl="7" rtl="0">
              <a:spcBef>
                <a:spcPts val="0"/>
              </a:spcBef>
              <a:spcAft>
                <a:spcPts val="0"/>
              </a:spcAft>
              <a:buSzPts val="900"/>
              <a:buNone/>
              <a:defRPr/>
            </a:lvl8pPr>
            <a:lvl9pPr lvl="8" rtl="0">
              <a:spcBef>
                <a:spcPts val="0"/>
              </a:spcBef>
              <a:spcAft>
                <a:spcPts val="0"/>
              </a:spcAft>
              <a:buSzPts val="900"/>
              <a:buNone/>
              <a:defRPr/>
            </a:lvl9pPr>
          </a:lstStyle>
          <a:p/>
        </p:txBody>
      </p:sp>
      <p:sp>
        <p:nvSpPr>
          <p:cNvPr id="109" name="Google Shape;109;p26"/>
          <p:cNvSpPr txBox="1"/>
          <p:nvPr>
            <p:ph idx="1" type="body"/>
          </p:nvPr>
        </p:nvSpPr>
        <p:spPr>
          <a:xfrm>
            <a:off x="342900" y="2970213"/>
            <a:ext cx="5137200" cy="489300"/>
          </a:xfrm>
          <a:prstGeom prst="rect">
            <a:avLst/>
          </a:prstGeom>
          <a:noFill/>
          <a:ln>
            <a:noFill/>
          </a:ln>
        </p:spPr>
        <p:txBody>
          <a:bodyPr anchorCtr="0" anchor="t" bIns="28575" lIns="57150" spcFirstLastPara="1" rIns="57150" wrap="square" tIns="28575">
            <a:noAutofit/>
          </a:bodyPr>
          <a:lstStyle>
            <a:lvl1pPr indent="-228600" lvl="0" marL="457200" rtl="0" algn="l">
              <a:spcBef>
                <a:spcPts val="400"/>
              </a:spcBef>
              <a:spcAft>
                <a:spcPts val="0"/>
              </a:spcAft>
              <a:buClr>
                <a:schemeClr val="lt1"/>
              </a:buClr>
              <a:buSzPts val="1800"/>
              <a:buFont typeface="Arial"/>
              <a:buNone/>
              <a:defRPr sz="1800">
                <a:solidFill>
                  <a:schemeClr val="lt1"/>
                </a:solidFill>
              </a:defRPr>
            </a:lvl1pPr>
            <a:lvl2pPr indent="-228600" lvl="1" marL="914400" rtl="0" algn="l">
              <a:spcBef>
                <a:spcPts val="400"/>
              </a:spcBef>
              <a:spcAft>
                <a:spcPts val="0"/>
              </a:spcAft>
              <a:buClr>
                <a:schemeClr val="lt2"/>
              </a:buClr>
              <a:buSzPts val="1800"/>
              <a:buNone/>
              <a:defRPr/>
            </a:lvl2pPr>
            <a:lvl3pPr indent="-298450" lvl="2" marL="1371600" rtl="0" algn="l">
              <a:spcBef>
                <a:spcPts val="200"/>
              </a:spcBef>
              <a:spcAft>
                <a:spcPts val="0"/>
              </a:spcAft>
              <a:buClr>
                <a:schemeClr val="lt2"/>
              </a:buClr>
              <a:buSzPts val="1100"/>
              <a:buChar char="•"/>
              <a:defRPr/>
            </a:lvl3pPr>
            <a:lvl4pPr indent="-298450" lvl="3" marL="1828800" rtl="0" algn="l">
              <a:spcBef>
                <a:spcPts val="200"/>
              </a:spcBef>
              <a:spcAft>
                <a:spcPts val="0"/>
              </a:spcAft>
              <a:buClr>
                <a:schemeClr val="lt2"/>
              </a:buClr>
              <a:buSzPts val="1100"/>
              <a:buChar char="–"/>
              <a:defRPr/>
            </a:lvl4pPr>
            <a:lvl5pPr indent="-298450" lvl="4" marL="2286000" rtl="0" algn="l">
              <a:spcBef>
                <a:spcPts val="200"/>
              </a:spcBef>
              <a:spcAft>
                <a:spcPts val="0"/>
              </a:spcAft>
              <a:buClr>
                <a:schemeClr val="lt2"/>
              </a:buClr>
              <a:buSzPts val="1100"/>
              <a:buChar char="»"/>
              <a:defRPr/>
            </a:lvl5pPr>
            <a:lvl6pPr indent="-298450" lvl="5" marL="2743200" rtl="0" algn="l">
              <a:spcBef>
                <a:spcPts val="200"/>
              </a:spcBef>
              <a:spcAft>
                <a:spcPts val="0"/>
              </a:spcAft>
              <a:buClr>
                <a:schemeClr val="lt1"/>
              </a:buClr>
              <a:buSzPts val="1100"/>
              <a:buChar char="•"/>
              <a:defRPr/>
            </a:lvl6pPr>
            <a:lvl7pPr indent="-298450" lvl="6" marL="3200400" rtl="0" algn="l">
              <a:spcBef>
                <a:spcPts val="200"/>
              </a:spcBef>
              <a:spcAft>
                <a:spcPts val="0"/>
              </a:spcAft>
              <a:buClr>
                <a:schemeClr val="lt1"/>
              </a:buClr>
              <a:buSzPts val="1100"/>
              <a:buChar char="•"/>
              <a:defRPr/>
            </a:lvl7pPr>
            <a:lvl8pPr indent="-298450" lvl="7" marL="3657600" rtl="0" algn="l">
              <a:spcBef>
                <a:spcPts val="200"/>
              </a:spcBef>
              <a:spcAft>
                <a:spcPts val="0"/>
              </a:spcAft>
              <a:buClr>
                <a:schemeClr val="lt1"/>
              </a:buClr>
              <a:buSzPts val="1100"/>
              <a:buChar char="•"/>
              <a:defRPr/>
            </a:lvl8pPr>
            <a:lvl9pPr indent="-298450" lvl="8" marL="4114800" rtl="0" algn="l">
              <a:spcBef>
                <a:spcPts val="200"/>
              </a:spcBef>
              <a:spcAft>
                <a:spcPts val="0"/>
              </a:spcAft>
              <a:buClr>
                <a:schemeClr val="lt1"/>
              </a:buClr>
              <a:buSzPts val="1100"/>
              <a:buChar char="•"/>
              <a:defRPr/>
            </a:lvl9pPr>
          </a:lstStyle>
          <a:p/>
        </p:txBody>
      </p:sp>
      <p:pic>
        <p:nvPicPr>
          <p:cNvPr id="110" name="Google Shape;110;p26"/>
          <p:cNvPicPr preferRelativeResize="0"/>
          <p:nvPr/>
        </p:nvPicPr>
        <p:blipFill rotWithShape="1">
          <a:blip r:embed="rId3">
            <a:alphaModFix/>
          </a:blip>
          <a:srcRect b="0" l="0" r="0" t="0"/>
          <a:stretch/>
        </p:blipFill>
        <p:spPr>
          <a:xfrm>
            <a:off x="8343900" y="4706911"/>
            <a:ext cx="443365" cy="265065"/>
          </a:xfrm>
          <a:prstGeom prst="rect">
            <a:avLst/>
          </a:prstGeom>
          <a:noFill/>
          <a:ln>
            <a:noFill/>
          </a:ln>
        </p:spPr>
      </p:pic>
      <p:sp>
        <p:nvSpPr>
          <p:cNvPr id="111" name="Google Shape;111;p26"/>
          <p:cNvSpPr txBox="1"/>
          <p:nvPr/>
        </p:nvSpPr>
        <p:spPr>
          <a:xfrm>
            <a:off x="342900" y="4802438"/>
            <a:ext cx="4447200" cy="1077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A5A5A5"/>
              </a:buClr>
              <a:buSzPts val="700"/>
              <a:buFont typeface="Arial"/>
              <a:buNone/>
            </a:pPr>
            <a:r>
              <a:rPr b="0" i="0" lang="en" sz="700">
                <a:solidFill>
                  <a:srgbClr val="A5A5A5"/>
                </a:solidFill>
                <a:latin typeface="Arial"/>
                <a:ea typeface="Arial"/>
                <a:cs typeface="Arial"/>
                <a:sym typeface="Arial"/>
              </a:rPr>
              <a:t>© 2019, Amazon Web Services, Inc. or its Affiliates. </a:t>
            </a:r>
            <a:endParaRPr sz="900"/>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_Slide">
  <p:cSld name="Divider_Slide">
    <p:bg>
      <p:bgPr>
        <a:solidFill>
          <a:schemeClr val="dk2"/>
        </a:solidFill>
      </p:bgPr>
    </p:bg>
    <p:spTree>
      <p:nvGrpSpPr>
        <p:cNvPr id="112" name="Shape 112"/>
        <p:cNvGrpSpPr/>
        <p:nvPr/>
      </p:nvGrpSpPr>
      <p:grpSpPr>
        <a:xfrm>
          <a:off x="0" y="0"/>
          <a:ext cx="0" cy="0"/>
          <a:chOff x="0" y="0"/>
          <a:chExt cx="0" cy="0"/>
        </a:xfrm>
      </p:grpSpPr>
      <p:pic>
        <p:nvPicPr>
          <p:cNvPr id="113" name="Google Shape;113;p27"/>
          <p:cNvPicPr preferRelativeResize="0"/>
          <p:nvPr/>
        </p:nvPicPr>
        <p:blipFill rotWithShape="1">
          <a:blip r:embed="rId2">
            <a:alphaModFix/>
          </a:blip>
          <a:srcRect b="0" l="20260" r="16247" t="0"/>
          <a:stretch/>
        </p:blipFill>
        <p:spPr>
          <a:xfrm>
            <a:off x="1" y="0"/>
            <a:ext cx="9143998" cy="5143500"/>
          </a:xfrm>
          <a:prstGeom prst="rect">
            <a:avLst/>
          </a:prstGeom>
          <a:noFill/>
          <a:ln>
            <a:noFill/>
          </a:ln>
        </p:spPr>
      </p:pic>
      <p:sp>
        <p:nvSpPr>
          <p:cNvPr id="114" name="Google Shape;114;p27"/>
          <p:cNvSpPr txBox="1"/>
          <p:nvPr>
            <p:ph type="title"/>
          </p:nvPr>
        </p:nvSpPr>
        <p:spPr>
          <a:xfrm>
            <a:off x="342900" y="1943100"/>
            <a:ext cx="7772400" cy="930000"/>
          </a:xfrm>
          <a:prstGeom prst="rect">
            <a:avLst/>
          </a:prstGeom>
          <a:noFill/>
          <a:ln>
            <a:noFill/>
          </a:ln>
        </p:spPr>
        <p:txBody>
          <a:bodyPr anchorCtr="0" anchor="ctr" bIns="28575" lIns="57150" spcFirstLastPara="1" rIns="57150" wrap="square" tIns="28575">
            <a:noAutofit/>
          </a:bodyPr>
          <a:lstStyle>
            <a:lvl1pPr lvl="0" rtl="0" algn="l">
              <a:spcBef>
                <a:spcPts val="0"/>
              </a:spcBef>
              <a:spcAft>
                <a:spcPts val="0"/>
              </a:spcAft>
              <a:buClr>
                <a:schemeClr val="lt1"/>
              </a:buClr>
              <a:buSzPts val="4000"/>
              <a:buFont typeface="Arial"/>
              <a:buNone/>
              <a:defRPr b="1" sz="4000" cap="none">
                <a:solidFill>
                  <a:schemeClr val="lt1"/>
                </a:solidFill>
              </a:defRPr>
            </a:lvl1pPr>
            <a:lvl2pPr lvl="1" rtl="0">
              <a:spcBef>
                <a:spcPts val="0"/>
              </a:spcBef>
              <a:spcAft>
                <a:spcPts val="0"/>
              </a:spcAft>
              <a:buSzPts val="900"/>
              <a:buNone/>
              <a:defRPr/>
            </a:lvl2pPr>
            <a:lvl3pPr lvl="2" rtl="0">
              <a:spcBef>
                <a:spcPts val="0"/>
              </a:spcBef>
              <a:spcAft>
                <a:spcPts val="0"/>
              </a:spcAft>
              <a:buSzPts val="900"/>
              <a:buNone/>
              <a:defRPr/>
            </a:lvl3pPr>
            <a:lvl4pPr lvl="3" rtl="0">
              <a:spcBef>
                <a:spcPts val="0"/>
              </a:spcBef>
              <a:spcAft>
                <a:spcPts val="0"/>
              </a:spcAft>
              <a:buSzPts val="900"/>
              <a:buNone/>
              <a:defRPr/>
            </a:lvl4pPr>
            <a:lvl5pPr lvl="4" rtl="0">
              <a:spcBef>
                <a:spcPts val="0"/>
              </a:spcBef>
              <a:spcAft>
                <a:spcPts val="0"/>
              </a:spcAft>
              <a:buSzPts val="900"/>
              <a:buNone/>
              <a:defRPr/>
            </a:lvl5pPr>
            <a:lvl6pPr lvl="5" rtl="0">
              <a:spcBef>
                <a:spcPts val="0"/>
              </a:spcBef>
              <a:spcAft>
                <a:spcPts val="0"/>
              </a:spcAft>
              <a:buSzPts val="900"/>
              <a:buNone/>
              <a:defRPr/>
            </a:lvl6pPr>
            <a:lvl7pPr lvl="6" rtl="0">
              <a:spcBef>
                <a:spcPts val="0"/>
              </a:spcBef>
              <a:spcAft>
                <a:spcPts val="0"/>
              </a:spcAft>
              <a:buSzPts val="900"/>
              <a:buNone/>
              <a:defRPr/>
            </a:lvl7pPr>
            <a:lvl8pPr lvl="7" rtl="0">
              <a:spcBef>
                <a:spcPts val="0"/>
              </a:spcBef>
              <a:spcAft>
                <a:spcPts val="0"/>
              </a:spcAft>
              <a:buSzPts val="900"/>
              <a:buNone/>
              <a:defRPr/>
            </a:lvl8pPr>
            <a:lvl9pPr lvl="8" rtl="0">
              <a:spcBef>
                <a:spcPts val="0"/>
              </a:spcBef>
              <a:spcAft>
                <a:spcPts val="0"/>
              </a:spcAft>
              <a:buSzPts val="900"/>
              <a:buNone/>
              <a:defRPr/>
            </a:lvl9pPr>
          </a:lstStyle>
          <a:p/>
        </p:txBody>
      </p:sp>
      <p:pic>
        <p:nvPicPr>
          <p:cNvPr id="115" name="Google Shape;115;p27"/>
          <p:cNvPicPr preferRelativeResize="0"/>
          <p:nvPr/>
        </p:nvPicPr>
        <p:blipFill rotWithShape="1">
          <a:blip r:embed="rId3">
            <a:alphaModFix/>
          </a:blip>
          <a:srcRect b="0" l="0" r="0" t="0"/>
          <a:stretch/>
        </p:blipFill>
        <p:spPr>
          <a:xfrm>
            <a:off x="8343900" y="4706911"/>
            <a:ext cx="443365" cy="265065"/>
          </a:xfrm>
          <a:prstGeom prst="rect">
            <a:avLst/>
          </a:prstGeom>
          <a:noFill/>
          <a:ln>
            <a:noFill/>
          </a:ln>
        </p:spPr>
      </p:pic>
      <p:sp>
        <p:nvSpPr>
          <p:cNvPr id="116" name="Google Shape;116;p27"/>
          <p:cNvSpPr txBox="1"/>
          <p:nvPr/>
        </p:nvSpPr>
        <p:spPr>
          <a:xfrm>
            <a:off x="342900" y="4802438"/>
            <a:ext cx="4447200" cy="1077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A5A5A5"/>
              </a:buClr>
              <a:buSzPts val="700"/>
              <a:buFont typeface="Arial"/>
              <a:buNone/>
            </a:pPr>
            <a:r>
              <a:rPr b="0" i="0" lang="en" sz="700">
                <a:solidFill>
                  <a:srgbClr val="A5A5A5"/>
                </a:solidFill>
                <a:latin typeface="Arial"/>
                <a:ea typeface="Arial"/>
                <a:cs typeface="Arial"/>
                <a:sym typeface="Arial"/>
              </a:rPr>
              <a:t>© 2019, Amazon Web Services, Inc. or its Affiliates. </a:t>
            </a:r>
            <a:endParaRPr sz="900"/>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_Slide_Orange">
  <p:cSld name="Divider_Slide_Orange">
    <p:bg>
      <p:bgPr>
        <a:solidFill>
          <a:schemeClr val="dk2"/>
        </a:solidFill>
      </p:bgPr>
    </p:bg>
    <p:spTree>
      <p:nvGrpSpPr>
        <p:cNvPr id="117" name="Shape 117"/>
        <p:cNvGrpSpPr/>
        <p:nvPr/>
      </p:nvGrpSpPr>
      <p:grpSpPr>
        <a:xfrm>
          <a:off x="0" y="0"/>
          <a:ext cx="0" cy="0"/>
          <a:chOff x="0" y="0"/>
          <a:chExt cx="0" cy="0"/>
        </a:xfrm>
      </p:grpSpPr>
      <p:pic>
        <p:nvPicPr>
          <p:cNvPr id="118" name="Google Shape;118;p28"/>
          <p:cNvPicPr preferRelativeResize="0"/>
          <p:nvPr/>
        </p:nvPicPr>
        <p:blipFill rotWithShape="1">
          <a:blip r:embed="rId2">
            <a:alphaModFix/>
          </a:blip>
          <a:srcRect b="0" l="16349" r="20158" t="0"/>
          <a:stretch/>
        </p:blipFill>
        <p:spPr>
          <a:xfrm>
            <a:off x="1" y="0"/>
            <a:ext cx="9144000" cy="5143500"/>
          </a:xfrm>
          <a:prstGeom prst="rect">
            <a:avLst/>
          </a:prstGeom>
          <a:noFill/>
          <a:ln>
            <a:noFill/>
          </a:ln>
        </p:spPr>
      </p:pic>
      <p:sp>
        <p:nvSpPr>
          <p:cNvPr id="119" name="Google Shape;119;p28"/>
          <p:cNvSpPr txBox="1"/>
          <p:nvPr>
            <p:ph type="title"/>
          </p:nvPr>
        </p:nvSpPr>
        <p:spPr>
          <a:xfrm>
            <a:off x="342900" y="1943100"/>
            <a:ext cx="7772400" cy="930000"/>
          </a:xfrm>
          <a:prstGeom prst="rect">
            <a:avLst/>
          </a:prstGeom>
          <a:noFill/>
          <a:ln>
            <a:noFill/>
          </a:ln>
        </p:spPr>
        <p:txBody>
          <a:bodyPr anchorCtr="0" anchor="ctr" bIns="28575" lIns="57150" spcFirstLastPara="1" rIns="57150" wrap="square" tIns="28575">
            <a:noAutofit/>
          </a:bodyPr>
          <a:lstStyle>
            <a:lvl1pPr lvl="0" rtl="0" algn="l">
              <a:spcBef>
                <a:spcPts val="0"/>
              </a:spcBef>
              <a:spcAft>
                <a:spcPts val="0"/>
              </a:spcAft>
              <a:buClr>
                <a:schemeClr val="lt1"/>
              </a:buClr>
              <a:buSzPts val="4000"/>
              <a:buFont typeface="Arial"/>
              <a:buNone/>
              <a:defRPr b="1" sz="4000" cap="none">
                <a:solidFill>
                  <a:schemeClr val="lt1"/>
                </a:solidFill>
              </a:defRPr>
            </a:lvl1pPr>
            <a:lvl2pPr lvl="1" rtl="0">
              <a:spcBef>
                <a:spcPts val="0"/>
              </a:spcBef>
              <a:spcAft>
                <a:spcPts val="0"/>
              </a:spcAft>
              <a:buSzPts val="900"/>
              <a:buNone/>
              <a:defRPr/>
            </a:lvl2pPr>
            <a:lvl3pPr lvl="2" rtl="0">
              <a:spcBef>
                <a:spcPts val="0"/>
              </a:spcBef>
              <a:spcAft>
                <a:spcPts val="0"/>
              </a:spcAft>
              <a:buSzPts val="900"/>
              <a:buNone/>
              <a:defRPr/>
            </a:lvl3pPr>
            <a:lvl4pPr lvl="3" rtl="0">
              <a:spcBef>
                <a:spcPts val="0"/>
              </a:spcBef>
              <a:spcAft>
                <a:spcPts val="0"/>
              </a:spcAft>
              <a:buSzPts val="900"/>
              <a:buNone/>
              <a:defRPr/>
            </a:lvl4pPr>
            <a:lvl5pPr lvl="4" rtl="0">
              <a:spcBef>
                <a:spcPts val="0"/>
              </a:spcBef>
              <a:spcAft>
                <a:spcPts val="0"/>
              </a:spcAft>
              <a:buSzPts val="900"/>
              <a:buNone/>
              <a:defRPr/>
            </a:lvl5pPr>
            <a:lvl6pPr lvl="5" rtl="0">
              <a:spcBef>
                <a:spcPts val="0"/>
              </a:spcBef>
              <a:spcAft>
                <a:spcPts val="0"/>
              </a:spcAft>
              <a:buSzPts val="900"/>
              <a:buNone/>
              <a:defRPr/>
            </a:lvl6pPr>
            <a:lvl7pPr lvl="6" rtl="0">
              <a:spcBef>
                <a:spcPts val="0"/>
              </a:spcBef>
              <a:spcAft>
                <a:spcPts val="0"/>
              </a:spcAft>
              <a:buSzPts val="900"/>
              <a:buNone/>
              <a:defRPr/>
            </a:lvl7pPr>
            <a:lvl8pPr lvl="7" rtl="0">
              <a:spcBef>
                <a:spcPts val="0"/>
              </a:spcBef>
              <a:spcAft>
                <a:spcPts val="0"/>
              </a:spcAft>
              <a:buSzPts val="900"/>
              <a:buNone/>
              <a:defRPr/>
            </a:lvl8pPr>
            <a:lvl9pPr lvl="8" rtl="0">
              <a:spcBef>
                <a:spcPts val="0"/>
              </a:spcBef>
              <a:spcAft>
                <a:spcPts val="0"/>
              </a:spcAft>
              <a:buSzPts val="900"/>
              <a:buNone/>
              <a:defRPr/>
            </a:lvl9pPr>
          </a:lstStyle>
          <a:p/>
        </p:txBody>
      </p:sp>
      <p:pic>
        <p:nvPicPr>
          <p:cNvPr id="120" name="Google Shape;120;p28"/>
          <p:cNvPicPr preferRelativeResize="0"/>
          <p:nvPr/>
        </p:nvPicPr>
        <p:blipFill rotWithShape="1">
          <a:blip r:embed="rId3">
            <a:alphaModFix/>
          </a:blip>
          <a:srcRect b="0" l="0" r="0" t="0"/>
          <a:stretch/>
        </p:blipFill>
        <p:spPr>
          <a:xfrm>
            <a:off x="8343900" y="4706911"/>
            <a:ext cx="443365" cy="265065"/>
          </a:xfrm>
          <a:prstGeom prst="rect">
            <a:avLst/>
          </a:prstGeom>
          <a:noFill/>
          <a:ln>
            <a:noFill/>
          </a:ln>
        </p:spPr>
      </p:pic>
      <p:sp>
        <p:nvSpPr>
          <p:cNvPr id="121" name="Google Shape;121;p28"/>
          <p:cNvSpPr txBox="1"/>
          <p:nvPr/>
        </p:nvSpPr>
        <p:spPr>
          <a:xfrm>
            <a:off x="342900" y="4802438"/>
            <a:ext cx="4447200" cy="1077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A5A5A5"/>
              </a:buClr>
              <a:buSzPts val="700"/>
              <a:buFont typeface="Arial"/>
              <a:buNone/>
            </a:pPr>
            <a:r>
              <a:rPr b="0" i="0" lang="en" sz="700">
                <a:solidFill>
                  <a:srgbClr val="A5A5A5"/>
                </a:solidFill>
                <a:latin typeface="Arial"/>
                <a:ea typeface="Arial"/>
                <a:cs typeface="Arial"/>
                <a:sym typeface="Arial"/>
              </a:rPr>
              <a:t>© 2019, Amazon Web Services, Inc. or its Affiliates. </a:t>
            </a:r>
            <a:endParaRPr sz="900"/>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_Slide_Green">
  <p:cSld name="Divider_Slide_Green">
    <p:bg>
      <p:bgPr>
        <a:solidFill>
          <a:schemeClr val="dk2"/>
        </a:solidFill>
      </p:bgPr>
    </p:bg>
    <p:spTree>
      <p:nvGrpSpPr>
        <p:cNvPr id="122" name="Shape 122"/>
        <p:cNvGrpSpPr/>
        <p:nvPr/>
      </p:nvGrpSpPr>
      <p:grpSpPr>
        <a:xfrm>
          <a:off x="0" y="0"/>
          <a:ext cx="0" cy="0"/>
          <a:chOff x="0" y="0"/>
          <a:chExt cx="0" cy="0"/>
        </a:xfrm>
      </p:grpSpPr>
      <p:pic>
        <p:nvPicPr>
          <p:cNvPr id="123" name="Google Shape;123;p29"/>
          <p:cNvPicPr preferRelativeResize="0"/>
          <p:nvPr/>
        </p:nvPicPr>
        <p:blipFill rotWithShape="1">
          <a:blip r:embed="rId2">
            <a:alphaModFix/>
          </a:blip>
          <a:srcRect b="0" l="36507" r="0" t="0"/>
          <a:stretch/>
        </p:blipFill>
        <p:spPr>
          <a:xfrm>
            <a:off x="0" y="0"/>
            <a:ext cx="9144000" cy="5143500"/>
          </a:xfrm>
          <a:prstGeom prst="rect">
            <a:avLst/>
          </a:prstGeom>
          <a:noFill/>
          <a:ln>
            <a:noFill/>
          </a:ln>
        </p:spPr>
      </p:pic>
      <p:sp>
        <p:nvSpPr>
          <p:cNvPr id="124" name="Google Shape;124;p29"/>
          <p:cNvSpPr txBox="1"/>
          <p:nvPr>
            <p:ph type="title"/>
          </p:nvPr>
        </p:nvSpPr>
        <p:spPr>
          <a:xfrm>
            <a:off x="342900" y="1943100"/>
            <a:ext cx="7772400" cy="930000"/>
          </a:xfrm>
          <a:prstGeom prst="rect">
            <a:avLst/>
          </a:prstGeom>
          <a:noFill/>
          <a:ln>
            <a:noFill/>
          </a:ln>
        </p:spPr>
        <p:txBody>
          <a:bodyPr anchorCtr="0" anchor="ctr" bIns="28575" lIns="57150" spcFirstLastPara="1" rIns="57150" wrap="square" tIns="28575">
            <a:noAutofit/>
          </a:bodyPr>
          <a:lstStyle>
            <a:lvl1pPr lvl="0" rtl="0" algn="l">
              <a:spcBef>
                <a:spcPts val="0"/>
              </a:spcBef>
              <a:spcAft>
                <a:spcPts val="0"/>
              </a:spcAft>
              <a:buClr>
                <a:schemeClr val="lt1"/>
              </a:buClr>
              <a:buSzPts val="4000"/>
              <a:buFont typeface="Arial"/>
              <a:buNone/>
              <a:defRPr b="1" sz="4000" cap="none">
                <a:solidFill>
                  <a:schemeClr val="lt1"/>
                </a:solidFill>
              </a:defRPr>
            </a:lvl1pPr>
            <a:lvl2pPr lvl="1" rtl="0">
              <a:spcBef>
                <a:spcPts val="0"/>
              </a:spcBef>
              <a:spcAft>
                <a:spcPts val="0"/>
              </a:spcAft>
              <a:buSzPts val="900"/>
              <a:buNone/>
              <a:defRPr/>
            </a:lvl2pPr>
            <a:lvl3pPr lvl="2" rtl="0">
              <a:spcBef>
                <a:spcPts val="0"/>
              </a:spcBef>
              <a:spcAft>
                <a:spcPts val="0"/>
              </a:spcAft>
              <a:buSzPts val="900"/>
              <a:buNone/>
              <a:defRPr/>
            </a:lvl3pPr>
            <a:lvl4pPr lvl="3" rtl="0">
              <a:spcBef>
                <a:spcPts val="0"/>
              </a:spcBef>
              <a:spcAft>
                <a:spcPts val="0"/>
              </a:spcAft>
              <a:buSzPts val="900"/>
              <a:buNone/>
              <a:defRPr/>
            </a:lvl4pPr>
            <a:lvl5pPr lvl="4" rtl="0">
              <a:spcBef>
                <a:spcPts val="0"/>
              </a:spcBef>
              <a:spcAft>
                <a:spcPts val="0"/>
              </a:spcAft>
              <a:buSzPts val="900"/>
              <a:buNone/>
              <a:defRPr/>
            </a:lvl5pPr>
            <a:lvl6pPr lvl="5" rtl="0">
              <a:spcBef>
                <a:spcPts val="0"/>
              </a:spcBef>
              <a:spcAft>
                <a:spcPts val="0"/>
              </a:spcAft>
              <a:buSzPts val="900"/>
              <a:buNone/>
              <a:defRPr/>
            </a:lvl6pPr>
            <a:lvl7pPr lvl="6" rtl="0">
              <a:spcBef>
                <a:spcPts val="0"/>
              </a:spcBef>
              <a:spcAft>
                <a:spcPts val="0"/>
              </a:spcAft>
              <a:buSzPts val="900"/>
              <a:buNone/>
              <a:defRPr/>
            </a:lvl7pPr>
            <a:lvl8pPr lvl="7" rtl="0">
              <a:spcBef>
                <a:spcPts val="0"/>
              </a:spcBef>
              <a:spcAft>
                <a:spcPts val="0"/>
              </a:spcAft>
              <a:buSzPts val="900"/>
              <a:buNone/>
              <a:defRPr/>
            </a:lvl8pPr>
            <a:lvl9pPr lvl="8" rtl="0">
              <a:spcBef>
                <a:spcPts val="0"/>
              </a:spcBef>
              <a:spcAft>
                <a:spcPts val="0"/>
              </a:spcAft>
              <a:buSzPts val="900"/>
              <a:buNone/>
              <a:defRPr/>
            </a:lvl9pPr>
          </a:lstStyle>
          <a:p/>
        </p:txBody>
      </p:sp>
      <p:pic>
        <p:nvPicPr>
          <p:cNvPr id="125" name="Google Shape;125;p29"/>
          <p:cNvPicPr preferRelativeResize="0"/>
          <p:nvPr/>
        </p:nvPicPr>
        <p:blipFill rotWithShape="1">
          <a:blip r:embed="rId3">
            <a:alphaModFix/>
          </a:blip>
          <a:srcRect b="0" l="0" r="0" t="0"/>
          <a:stretch/>
        </p:blipFill>
        <p:spPr>
          <a:xfrm>
            <a:off x="8343900" y="4706911"/>
            <a:ext cx="443365" cy="265065"/>
          </a:xfrm>
          <a:prstGeom prst="rect">
            <a:avLst/>
          </a:prstGeom>
          <a:noFill/>
          <a:ln>
            <a:noFill/>
          </a:ln>
        </p:spPr>
      </p:pic>
      <p:sp>
        <p:nvSpPr>
          <p:cNvPr id="126" name="Google Shape;126;p29"/>
          <p:cNvSpPr txBox="1"/>
          <p:nvPr/>
        </p:nvSpPr>
        <p:spPr>
          <a:xfrm>
            <a:off x="342900" y="4802438"/>
            <a:ext cx="4447200" cy="1077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A5A5A5"/>
              </a:buClr>
              <a:buSzPts val="700"/>
              <a:buFont typeface="Arial"/>
              <a:buNone/>
            </a:pPr>
            <a:r>
              <a:rPr b="0" i="0" lang="en" sz="700">
                <a:solidFill>
                  <a:srgbClr val="A5A5A5"/>
                </a:solidFill>
                <a:latin typeface="Arial"/>
                <a:ea typeface="Arial"/>
                <a:cs typeface="Arial"/>
                <a:sym typeface="Arial"/>
              </a:rPr>
              <a:t>© 2019, Amazon Web Services, Inc. or its Affiliates. </a:t>
            </a:r>
            <a:endParaRPr sz="900"/>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_Slide_Blue">
  <p:cSld name="Divider_Slide_Blue">
    <p:bg>
      <p:bgPr>
        <a:solidFill>
          <a:schemeClr val="dk2"/>
        </a:solidFill>
      </p:bgPr>
    </p:bg>
    <p:spTree>
      <p:nvGrpSpPr>
        <p:cNvPr id="127" name="Shape 127"/>
        <p:cNvGrpSpPr/>
        <p:nvPr/>
      </p:nvGrpSpPr>
      <p:grpSpPr>
        <a:xfrm>
          <a:off x="0" y="0"/>
          <a:ext cx="0" cy="0"/>
          <a:chOff x="0" y="0"/>
          <a:chExt cx="0" cy="0"/>
        </a:xfrm>
      </p:grpSpPr>
      <p:pic>
        <p:nvPicPr>
          <p:cNvPr id="128" name="Google Shape;128;p30"/>
          <p:cNvPicPr preferRelativeResize="0"/>
          <p:nvPr/>
        </p:nvPicPr>
        <p:blipFill rotWithShape="1">
          <a:blip r:embed="rId2">
            <a:alphaModFix/>
          </a:blip>
          <a:srcRect b="0" l="23060" r="13447" t="0"/>
          <a:stretch/>
        </p:blipFill>
        <p:spPr>
          <a:xfrm>
            <a:off x="0" y="0"/>
            <a:ext cx="9144000" cy="5143500"/>
          </a:xfrm>
          <a:prstGeom prst="rect">
            <a:avLst/>
          </a:prstGeom>
          <a:noFill/>
          <a:ln>
            <a:noFill/>
          </a:ln>
        </p:spPr>
      </p:pic>
      <p:sp>
        <p:nvSpPr>
          <p:cNvPr id="129" name="Google Shape;129;p30"/>
          <p:cNvSpPr txBox="1"/>
          <p:nvPr/>
        </p:nvSpPr>
        <p:spPr>
          <a:xfrm>
            <a:off x="2822713" y="-2842591"/>
            <a:ext cx="115500" cy="501000"/>
          </a:xfrm>
          <a:prstGeom prst="rect">
            <a:avLst/>
          </a:prstGeom>
          <a:noFill/>
          <a:ln>
            <a:noFill/>
          </a:ln>
        </p:spPr>
        <p:txBody>
          <a:bodyPr anchorCtr="0" anchor="t" bIns="28575" lIns="57150" spcFirstLastPara="1" rIns="57150" wrap="square" tIns="28575">
            <a:spAutoFit/>
          </a:bodyPr>
          <a:lstStyle/>
          <a:p>
            <a:pPr indent="0" lvl="0" marL="0" marR="0" rtl="0" algn="l">
              <a:spcBef>
                <a:spcPts val="0"/>
              </a:spcBef>
              <a:spcAft>
                <a:spcPts val="0"/>
              </a:spcAft>
              <a:buNone/>
            </a:pPr>
            <a:r>
              <a:t/>
            </a:r>
            <a:endParaRPr sz="2900">
              <a:solidFill>
                <a:schemeClr val="lt1"/>
              </a:solidFill>
              <a:latin typeface="Arial"/>
              <a:ea typeface="Arial"/>
              <a:cs typeface="Arial"/>
              <a:sym typeface="Arial"/>
            </a:endParaRPr>
          </a:p>
        </p:txBody>
      </p:sp>
      <p:sp>
        <p:nvSpPr>
          <p:cNvPr id="130" name="Google Shape;130;p30"/>
          <p:cNvSpPr txBox="1"/>
          <p:nvPr/>
        </p:nvSpPr>
        <p:spPr>
          <a:xfrm>
            <a:off x="7436224" y="6104965"/>
            <a:ext cx="115500" cy="501000"/>
          </a:xfrm>
          <a:prstGeom prst="rect">
            <a:avLst/>
          </a:prstGeom>
          <a:noFill/>
          <a:ln>
            <a:noFill/>
          </a:ln>
        </p:spPr>
        <p:txBody>
          <a:bodyPr anchorCtr="0" anchor="t" bIns="28575" lIns="57150" spcFirstLastPara="1" rIns="57150" wrap="square" tIns="28575">
            <a:spAutoFit/>
          </a:bodyPr>
          <a:lstStyle/>
          <a:p>
            <a:pPr indent="0" lvl="0" marL="0" marR="0" rtl="0" algn="l">
              <a:spcBef>
                <a:spcPts val="0"/>
              </a:spcBef>
              <a:spcAft>
                <a:spcPts val="0"/>
              </a:spcAft>
              <a:buNone/>
            </a:pPr>
            <a:r>
              <a:t/>
            </a:r>
            <a:endParaRPr sz="2900">
              <a:solidFill>
                <a:schemeClr val="lt1"/>
              </a:solidFill>
              <a:latin typeface="Arial"/>
              <a:ea typeface="Arial"/>
              <a:cs typeface="Arial"/>
              <a:sym typeface="Arial"/>
            </a:endParaRPr>
          </a:p>
        </p:txBody>
      </p:sp>
      <p:sp>
        <p:nvSpPr>
          <p:cNvPr id="131" name="Google Shape;131;p30"/>
          <p:cNvSpPr txBox="1"/>
          <p:nvPr>
            <p:ph type="title"/>
          </p:nvPr>
        </p:nvSpPr>
        <p:spPr>
          <a:xfrm>
            <a:off x="342900" y="1943100"/>
            <a:ext cx="7772400" cy="930000"/>
          </a:xfrm>
          <a:prstGeom prst="rect">
            <a:avLst/>
          </a:prstGeom>
          <a:noFill/>
          <a:ln>
            <a:noFill/>
          </a:ln>
        </p:spPr>
        <p:txBody>
          <a:bodyPr anchorCtr="0" anchor="ctr" bIns="28575" lIns="57150" spcFirstLastPara="1" rIns="57150" wrap="square" tIns="28575">
            <a:noAutofit/>
          </a:bodyPr>
          <a:lstStyle>
            <a:lvl1pPr lvl="0" rtl="0" algn="l">
              <a:spcBef>
                <a:spcPts val="0"/>
              </a:spcBef>
              <a:spcAft>
                <a:spcPts val="0"/>
              </a:spcAft>
              <a:buClr>
                <a:schemeClr val="lt1"/>
              </a:buClr>
              <a:buSzPts val="4000"/>
              <a:buFont typeface="Arial"/>
              <a:buNone/>
              <a:defRPr b="1" sz="4000" cap="none">
                <a:solidFill>
                  <a:schemeClr val="lt1"/>
                </a:solidFill>
              </a:defRPr>
            </a:lvl1pPr>
            <a:lvl2pPr lvl="1" rtl="0">
              <a:spcBef>
                <a:spcPts val="0"/>
              </a:spcBef>
              <a:spcAft>
                <a:spcPts val="0"/>
              </a:spcAft>
              <a:buSzPts val="900"/>
              <a:buNone/>
              <a:defRPr/>
            </a:lvl2pPr>
            <a:lvl3pPr lvl="2" rtl="0">
              <a:spcBef>
                <a:spcPts val="0"/>
              </a:spcBef>
              <a:spcAft>
                <a:spcPts val="0"/>
              </a:spcAft>
              <a:buSzPts val="900"/>
              <a:buNone/>
              <a:defRPr/>
            </a:lvl3pPr>
            <a:lvl4pPr lvl="3" rtl="0">
              <a:spcBef>
                <a:spcPts val="0"/>
              </a:spcBef>
              <a:spcAft>
                <a:spcPts val="0"/>
              </a:spcAft>
              <a:buSzPts val="900"/>
              <a:buNone/>
              <a:defRPr/>
            </a:lvl4pPr>
            <a:lvl5pPr lvl="4" rtl="0">
              <a:spcBef>
                <a:spcPts val="0"/>
              </a:spcBef>
              <a:spcAft>
                <a:spcPts val="0"/>
              </a:spcAft>
              <a:buSzPts val="900"/>
              <a:buNone/>
              <a:defRPr/>
            </a:lvl5pPr>
            <a:lvl6pPr lvl="5" rtl="0">
              <a:spcBef>
                <a:spcPts val="0"/>
              </a:spcBef>
              <a:spcAft>
                <a:spcPts val="0"/>
              </a:spcAft>
              <a:buSzPts val="900"/>
              <a:buNone/>
              <a:defRPr/>
            </a:lvl6pPr>
            <a:lvl7pPr lvl="6" rtl="0">
              <a:spcBef>
                <a:spcPts val="0"/>
              </a:spcBef>
              <a:spcAft>
                <a:spcPts val="0"/>
              </a:spcAft>
              <a:buSzPts val="900"/>
              <a:buNone/>
              <a:defRPr/>
            </a:lvl7pPr>
            <a:lvl8pPr lvl="7" rtl="0">
              <a:spcBef>
                <a:spcPts val="0"/>
              </a:spcBef>
              <a:spcAft>
                <a:spcPts val="0"/>
              </a:spcAft>
              <a:buSzPts val="900"/>
              <a:buNone/>
              <a:defRPr/>
            </a:lvl8pPr>
            <a:lvl9pPr lvl="8" rtl="0">
              <a:spcBef>
                <a:spcPts val="0"/>
              </a:spcBef>
              <a:spcAft>
                <a:spcPts val="0"/>
              </a:spcAft>
              <a:buSzPts val="900"/>
              <a:buNone/>
              <a:defRPr/>
            </a:lvl9pPr>
          </a:lstStyle>
          <a:p/>
        </p:txBody>
      </p:sp>
      <p:pic>
        <p:nvPicPr>
          <p:cNvPr id="132" name="Google Shape;132;p30"/>
          <p:cNvPicPr preferRelativeResize="0"/>
          <p:nvPr/>
        </p:nvPicPr>
        <p:blipFill rotWithShape="1">
          <a:blip r:embed="rId3">
            <a:alphaModFix/>
          </a:blip>
          <a:srcRect b="0" l="0" r="0" t="0"/>
          <a:stretch/>
        </p:blipFill>
        <p:spPr>
          <a:xfrm>
            <a:off x="8343900" y="4706911"/>
            <a:ext cx="443365" cy="265065"/>
          </a:xfrm>
          <a:prstGeom prst="rect">
            <a:avLst/>
          </a:prstGeom>
          <a:noFill/>
          <a:ln>
            <a:noFill/>
          </a:ln>
        </p:spPr>
      </p:pic>
      <p:sp>
        <p:nvSpPr>
          <p:cNvPr id="133" name="Google Shape;133;p30"/>
          <p:cNvSpPr txBox="1"/>
          <p:nvPr/>
        </p:nvSpPr>
        <p:spPr>
          <a:xfrm>
            <a:off x="342900" y="4802438"/>
            <a:ext cx="4447200" cy="1077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A5A5A5"/>
              </a:buClr>
              <a:buSzPts val="700"/>
              <a:buFont typeface="Arial"/>
              <a:buNone/>
            </a:pPr>
            <a:r>
              <a:rPr b="0" i="0" lang="en" sz="700">
                <a:solidFill>
                  <a:srgbClr val="A5A5A5"/>
                </a:solidFill>
                <a:latin typeface="Arial"/>
                <a:ea typeface="Arial"/>
                <a:cs typeface="Arial"/>
                <a:sym typeface="Arial"/>
              </a:rPr>
              <a:t>© 2019, Amazon Web Services, Inc. or its Affiliates. </a:t>
            </a:r>
            <a:endParaRPr sz="900"/>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_Slide_Pink">
  <p:cSld name="Divider_Slide_Pink">
    <p:bg>
      <p:bgPr>
        <a:solidFill>
          <a:schemeClr val="dk2"/>
        </a:solidFill>
      </p:bgPr>
    </p:bg>
    <p:spTree>
      <p:nvGrpSpPr>
        <p:cNvPr id="134" name="Shape 134"/>
        <p:cNvGrpSpPr/>
        <p:nvPr/>
      </p:nvGrpSpPr>
      <p:grpSpPr>
        <a:xfrm>
          <a:off x="0" y="0"/>
          <a:ext cx="0" cy="0"/>
          <a:chOff x="0" y="0"/>
          <a:chExt cx="0" cy="0"/>
        </a:xfrm>
      </p:grpSpPr>
      <p:pic>
        <p:nvPicPr>
          <p:cNvPr id="135" name="Google Shape;135;p31"/>
          <p:cNvPicPr preferRelativeResize="0"/>
          <p:nvPr/>
        </p:nvPicPr>
        <p:blipFill rotWithShape="1">
          <a:blip r:embed="rId2">
            <a:alphaModFix/>
          </a:blip>
          <a:srcRect b="0" l="25041" r="11466" t="0"/>
          <a:stretch/>
        </p:blipFill>
        <p:spPr>
          <a:xfrm>
            <a:off x="0" y="0"/>
            <a:ext cx="9143998" cy="5143500"/>
          </a:xfrm>
          <a:prstGeom prst="rect">
            <a:avLst/>
          </a:prstGeom>
          <a:noFill/>
          <a:ln>
            <a:noFill/>
          </a:ln>
        </p:spPr>
      </p:pic>
      <p:sp>
        <p:nvSpPr>
          <p:cNvPr id="136" name="Google Shape;136;p31"/>
          <p:cNvSpPr txBox="1"/>
          <p:nvPr/>
        </p:nvSpPr>
        <p:spPr>
          <a:xfrm>
            <a:off x="2822713" y="-2842591"/>
            <a:ext cx="115500" cy="501000"/>
          </a:xfrm>
          <a:prstGeom prst="rect">
            <a:avLst/>
          </a:prstGeom>
          <a:noFill/>
          <a:ln>
            <a:noFill/>
          </a:ln>
        </p:spPr>
        <p:txBody>
          <a:bodyPr anchorCtr="0" anchor="t" bIns="28575" lIns="57150" spcFirstLastPara="1" rIns="57150" wrap="square" tIns="28575">
            <a:spAutoFit/>
          </a:bodyPr>
          <a:lstStyle/>
          <a:p>
            <a:pPr indent="0" lvl="0" marL="0" marR="0" rtl="0" algn="l">
              <a:spcBef>
                <a:spcPts val="0"/>
              </a:spcBef>
              <a:spcAft>
                <a:spcPts val="0"/>
              </a:spcAft>
              <a:buNone/>
            </a:pPr>
            <a:r>
              <a:t/>
            </a:r>
            <a:endParaRPr sz="2900">
              <a:solidFill>
                <a:schemeClr val="lt1"/>
              </a:solidFill>
              <a:latin typeface="Arial"/>
              <a:ea typeface="Arial"/>
              <a:cs typeface="Arial"/>
              <a:sym typeface="Arial"/>
            </a:endParaRPr>
          </a:p>
        </p:txBody>
      </p:sp>
      <p:sp>
        <p:nvSpPr>
          <p:cNvPr id="137" name="Google Shape;137;p31"/>
          <p:cNvSpPr txBox="1"/>
          <p:nvPr/>
        </p:nvSpPr>
        <p:spPr>
          <a:xfrm>
            <a:off x="7436224" y="6104965"/>
            <a:ext cx="115500" cy="501000"/>
          </a:xfrm>
          <a:prstGeom prst="rect">
            <a:avLst/>
          </a:prstGeom>
          <a:noFill/>
          <a:ln>
            <a:noFill/>
          </a:ln>
        </p:spPr>
        <p:txBody>
          <a:bodyPr anchorCtr="0" anchor="t" bIns="28575" lIns="57150" spcFirstLastPara="1" rIns="57150" wrap="square" tIns="28575">
            <a:spAutoFit/>
          </a:bodyPr>
          <a:lstStyle/>
          <a:p>
            <a:pPr indent="0" lvl="0" marL="0" marR="0" rtl="0" algn="l">
              <a:spcBef>
                <a:spcPts val="0"/>
              </a:spcBef>
              <a:spcAft>
                <a:spcPts val="0"/>
              </a:spcAft>
              <a:buNone/>
            </a:pPr>
            <a:r>
              <a:t/>
            </a:r>
            <a:endParaRPr sz="2900">
              <a:solidFill>
                <a:schemeClr val="lt1"/>
              </a:solidFill>
              <a:latin typeface="Arial"/>
              <a:ea typeface="Arial"/>
              <a:cs typeface="Arial"/>
              <a:sym typeface="Arial"/>
            </a:endParaRPr>
          </a:p>
        </p:txBody>
      </p:sp>
      <p:sp>
        <p:nvSpPr>
          <p:cNvPr id="138" name="Google Shape;138;p31"/>
          <p:cNvSpPr txBox="1"/>
          <p:nvPr>
            <p:ph type="title"/>
          </p:nvPr>
        </p:nvSpPr>
        <p:spPr>
          <a:xfrm>
            <a:off x="342900" y="1943100"/>
            <a:ext cx="7772400" cy="930000"/>
          </a:xfrm>
          <a:prstGeom prst="rect">
            <a:avLst/>
          </a:prstGeom>
          <a:noFill/>
          <a:ln>
            <a:noFill/>
          </a:ln>
        </p:spPr>
        <p:txBody>
          <a:bodyPr anchorCtr="0" anchor="ctr" bIns="28575" lIns="57150" spcFirstLastPara="1" rIns="57150" wrap="square" tIns="28575">
            <a:noAutofit/>
          </a:bodyPr>
          <a:lstStyle>
            <a:lvl1pPr lvl="0" rtl="0" algn="l">
              <a:spcBef>
                <a:spcPts val="0"/>
              </a:spcBef>
              <a:spcAft>
                <a:spcPts val="0"/>
              </a:spcAft>
              <a:buClr>
                <a:schemeClr val="lt1"/>
              </a:buClr>
              <a:buSzPts val="4000"/>
              <a:buFont typeface="Arial"/>
              <a:buNone/>
              <a:defRPr b="1" sz="4000" cap="none">
                <a:solidFill>
                  <a:schemeClr val="lt1"/>
                </a:solidFill>
              </a:defRPr>
            </a:lvl1pPr>
            <a:lvl2pPr lvl="1" rtl="0">
              <a:spcBef>
                <a:spcPts val="0"/>
              </a:spcBef>
              <a:spcAft>
                <a:spcPts val="0"/>
              </a:spcAft>
              <a:buSzPts val="900"/>
              <a:buNone/>
              <a:defRPr/>
            </a:lvl2pPr>
            <a:lvl3pPr lvl="2" rtl="0">
              <a:spcBef>
                <a:spcPts val="0"/>
              </a:spcBef>
              <a:spcAft>
                <a:spcPts val="0"/>
              </a:spcAft>
              <a:buSzPts val="900"/>
              <a:buNone/>
              <a:defRPr/>
            </a:lvl3pPr>
            <a:lvl4pPr lvl="3" rtl="0">
              <a:spcBef>
                <a:spcPts val="0"/>
              </a:spcBef>
              <a:spcAft>
                <a:spcPts val="0"/>
              </a:spcAft>
              <a:buSzPts val="900"/>
              <a:buNone/>
              <a:defRPr/>
            </a:lvl4pPr>
            <a:lvl5pPr lvl="4" rtl="0">
              <a:spcBef>
                <a:spcPts val="0"/>
              </a:spcBef>
              <a:spcAft>
                <a:spcPts val="0"/>
              </a:spcAft>
              <a:buSzPts val="900"/>
              <a:buNone/>
              <a:defRPr/>
            </a:lvl5pPr>
            <a:lvl6pPr lvl="5" rtl="0">
              <a:spcBef>
                <a:spcPts val="0"/>
              </a:spcBef>
              <a:spcAft>
                <a:spcPts val="0"/>
              </a:spcAft>
              <a:buSzPts val="900"/>
              <a:buNone/>
              <a:defRPr/>
            </a:lvl6pPr>
            <a:lvl7pPr lvl="6" rtl="0">
              <a:spcBef>
                <a:spcPts val="0"/>
              </a:spcBef>
              <a:spcAft>
                <a:spcPts val="0"/>
              </a:spcAft>
              <a:buSzPts val="900"/>
              <a:buNone/>
              <a:defRPr/>
            </a:lvl7pPr>
            <a:lvl8pPr lvl="7" rtl="0">
              <a:spcBef>
                <a:spcPts val="0"/>
              </a:spcBef>
              <a:spcAft>
                <a:spcPts val="0"/>
              </a:spcAft>
              <a:buSzPts val="900"/>
              <a:buNone/>
              <a:defRPr/>
            </a:lvl8pPr>
            <a:lvl9pPr lvl="8" rtl="0">
              <a:spcBef>
                <a:spcPts val="0"/>
              </a:spcBef>
              <a:spcAft>
                <a:spcPts val="0"/>
              </a:spcAft>
              <a:buSzPts val="900"/>
              <a:buNone/>
              <a:defRPr/>
            </a:lvl9pPr>
          </a:lstStyle>
          <a:p/>
        </p:txBody>
      </p:sp>
      <p:pic>
        <p:nvPicPr>
          <p:cNvPr id="139" name="Google Shape;139;p31"/>
          <p:cNvPicPr preferRelativeResize="0"/>
          <p:nvPr/>
        </p:nvPicPr>
        <p:blipFill rotWithShape="1">
          <a:blip r:embed="rId3">
            <a:alphaModFix/>
          </a:blip>
          <a:srcRect b="0" l="0" r="0" t="0"/>
          <a:stretch/>
        </p:blipFill>
        <p:spPr>
          <a:xfrm>
            <a:off x="8343900" y="4706911"/>
            <a:ext cx="443365" cy="265065"/>
          </a:xfrm>
          <a:prstGeom prst="rect">
            <a:avLst/>
          </a:prstGeom>
          <a:noFill/>
          <a:ln>
            <a:noFill/>
          </a:ln>
        </p:spPr>
      </p:pic>
      <p:sp>
        <p:nvSpPr>
          <p:cNvPr id="140" name="Google Shape;140;p31"/>
          <p:cNvSpPr txBox="1"/>
          <p:nvPr/>
        </p:nvSpPr>
        <p:spPr>
          <a:xfrm>
            <a:off x="342900" y="4802438"/>
            <a:ext cx="4447200" cy="1077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A5A5A5"/>
              </a:buClr>
              <a:buSzPts val="700"/>
              <a:buFont typeface="Arial"/>
              <a:buNone/>
            </a:pPr>
            <a:r>
              <a:rPr b="0" i="0" lang="en" sz="700">
                <a:solidFill>
                  <a:srgbClr val="A5A5A5"/>
                </a:solidFill>
                <a:latin typeface="Arial"/>
                <a:ea typeface="Arial"/>
                <a:cs typeface="Arial"/>
                <a:sym typeface="Arial"/>
              </a:rPr>
              <a:t>© 2019, Amazon Web Services, Inc. or its Affiliates. </a:t>
            </a:r>
            <a:endParaRPr sz="90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 name="Shape 17"/>
        <p:cNvGrpSpPr/>
        <p:nvPr/>
      </p:nvGrpSpPr>
      <p:grpSpPr>
        <a:xfrm>
          <a:off x="0" y="0"/>
          <a:ext cx="0" cy="0"/>
          <a:chOff x="0" y="0"/>
          <a:chExt cx="0" cy="0"/>
        </a:xfrm>
      </p:grpSpPr>
      <p:sp>
        <p:nvSpPr>
          <p:cNvPr id="18" name="Google Shape;18;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9" name="Google Shape;19;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20" name="Google Shape;20;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_Bulleted_Sections">
  <p:cSld name="Two_Bulleted_Sections">
    <p:bg>
      <p:bgPr>
        <a:solidFill>
          <a:schemeClr val="lt2"/>
        </a:solidFill>
      </p:bgPr>
    </p:bg>
    <p:spTree>
      <p:nvGrpSpPr>
        <p:cNvPr id="141" name="Shape 141"/>
        <p:cNvGrpSpPr/>
        <p:nvPr/>
      </p:nvGrpSpPr>
      <p:grpSpPr>
        <a:xfrm>
          <a:off x="0" y="0"/>
          <a:ext cx="0" cy="0"/>
          <a:chOff x="0" y="0"/>
          <a:chExt cx="0" cy="0"/>
        </a:xfrm>
      </p:grpSpPr>
      <p:sp>
        <p:nvSpPr>
          <p:cNvPr id="142" name="Google Shape;142;p32"/>
          <p:cNvSpPr txBox="1"/>
          <p:nvPr>
            <p:ph type="title"/>
          </p:nvPr>
        </p:nvSpPr>
        <p:spPr>
          <a:xfrm>
            <a:off x="342900" y="114936"/>
            <a:ext cx="8446800" cy="545700"/>
          </a:xfrm>
          <a:prstGeom prst="rect">
            <a:avLst/>
          </a:prstGeom>
          <a:noFill/>
          <a:ln>
            <a:noFill/>
          </a:ln>
        </p:spPr>
        <p:txBody>
          <a:bodyPr anchorCtr="0" anchor="t" bIns="28575" lIns="57150" spcFirstLastPara="1" rIns="57150" wrap="square" tIns="28575">
            <a:normAutofit/>
          </a:bodyPr>
          <a:lstStyle>
            <a:lvl1pPr lvl="0" rtl="0" algn="l">
              <a:spcBef>
                <a:spcPts val="0"/>
              </a:spcBef>
              <a:spcAft>
                <a:spcPts val="0"/>
              </a:spcAft>
              <a:buClr>
                <a:schemeClr val="dk2"/>
              </a:buClr>
              <a:buSzPts val="2400"/>
              <a:buFont typeface="Arial"/>
              <a:buNone/>
              <a:defRPr sz="2400">
                <a:solidFill>
                  <a:schemeClr val="dk2"/>
                </a:solidFill>
              </a:defRPr>
            </a:lvl1pPr>
            <a:lvl2pPr lvl="1" rtl="0">
              <a:spcBef>
                <a:spcPts val="0"/>
              </a:spcBef>
              <a:spcAft>
                <a:spcPts val="0"/>
              </a:spcAft>
              <a:buSzPts val="900"/>
              <a:buNone/>
              <a:defRPr/>
            </a:lvl2pPr>
            <a:lvl3pPr lvl="2" rtl="0">
              <a:spcBef>
                <a:spcPts val="0"/>
              </a:spcBef>
              <a:spcAft>
                <a:spcPts val="0"/>
              </a:spcAft>
              <a:buSzPts val="900"/>
              <a:buNone/>
              <a:defRPr/>
            </a:lvl3pPr>
            <a:lvl4pPr lvl="3" rtl="0">
              <a:spcBef>
                <a:spcPts val="0"/>
              </a:spcBef>
              <a:spcAft>
                <a:spcPts val="0"/>
              </a:spcAft>
              <a:buSzPts val="900"/>
              <a:buNone/>
              <a:defRPr/>
            </a:lvl4pPr>
            <a:lvl5pPr lvl="4" rtl="0">
              <a:spcBef>
                <a:spcPts val="0"/>
              </a:spcBef>
              <a:spcAft>
                <a:spcPts val="0"/>
              </a:spcAft>
              <a:buSzPts val="900"/>
              <a:buNone/>
              <a:defRPr/>
            </a:lvl5pPr>
            <a:lvl6pPr lvl="5" rtl="0">
              <a:spcBef>
                <a:spcPts val="0"/>
              </a:spcBef>
              <a:spcAft>
                <a:spcPts val="0"/>
              </a:spcAft>
              <a:buSzPts val="900"/>
              <a:buNone/>
              <a:defRPr/>
            </a:lvl6pPr>
            <a:lvl7pPr lvl="6" rtl="0">
              <a:spcBef>
                <a:spcPts val="0"/>
              </a:spcBef>
              <a:spcAft>
                <a:spcPts val="0"/>
              </a:spcAft>
              <a:buSzPts val="900"/>
              <a:buNone/>
              <a:defRPr/>
            </a:lvl7pPr>
            <a:lvl8pPr lvl="7" rtl="0">
              <a:spcBef>
                <a:spcPts val="0"/>
              </a:spcBef>
              <a:spcAft>
                <a:spcPts val="0"/>
              </a:spcAft>
              <a:buSzPts val="900"/>
              <a:buNone/>
              <a:defRPr/>
            </a:lvl8pPr>
            <a:lvl9pPr lvl="8" rtl="0">
              <a:spcBef>
                <a:spcPts val="0"/>
              </a:spcBef>
              <a:spcAft>
                <a:spcPts val="0"/>
              </a:spcAft>
              <a:buSzPts val="900"/>
              <a:buNone/>
              <a:defRPr/>
            </a:lvl9pPr>
          </a:lstStyle>
          <a:p/>
        </p:txBody>
      </p:sp>
      <p:sp>
        <p:nvSpPr>
          <p:cNvPr id="143" name="Google Shape;143;p32"/>
          <p:cNvSpPr txBox="1"/>
          <p:nvPr>
            <p:ph idx="1" type="body"/>
          </p:nvPr>
        </p:nvSpPr>
        <p:spPr>
          <a:xfrm>
            <a:off x="342899" y="1028700"/>
            <a:ext cx="4000500" cy="3180900"/>
          </a:xfrm>
          <a:prstGeom prst="rect">
            <a:avLst/>
          </a:prstGeom>
          <a:noFill/>
          <a:ln>
            <a:noFill/>
          </a:ln>
        </p:spPr>
        <p:txBody>
          <a:bodyPr anchorCtr="0" anchor="t" bIns="28575" lIns="57150" spcFirstLastPara="1" rIns="57150" wrap="square" tIns="28575">
            <a:noAutofit/>
          </a:bodyPr>
          <a:lstStyle>
            <a:lvl1pPr indent="-228600" lvl="0" marL="457200" rtl="0" algn="l">
              <a:spcBef>
                <a:spcPts val="400"/>
              </a:spcBef>
              <a:spcAft>
                <a:spcPts val="0"/>
              </a:spcAft>
              <a:buClr>
                <a:schemeClr val="dk2"/>
              </a:buClr>
              <a:buSzPts val="1800"/>
              <a:buFont typeface="Arial"/>
              <a:buNone/>
              <a:defRPr>
                <a:solidFill>
                  <a:schemeClr val="dk2"/>
                </a:solidFill>
              </a:defRPr>
            </a:lvl1pPr>
            <a:lvl2pPr indent="-342900" lvl="1" marL="914400" rtl="0" algn="l">
              <a:spcBef>
                <a:spcPts val="400"/>
              </a:spcBef>
              <a:spcAft>
                <a:spcPts val="0"/>
              </a:spcAft>
              <a:buClr>
                <a:schemeClr val="dk2"/>
              </a:buClr>
              <a:buSzPts val="1800"/>
              <a:buChar char="•"/>
              <a:defRPr>
                <a:solidFill>
                  <a:schemeClr val="dk2"/>
                </a:solidFill>
              </a:defRPr>
            </a:lvl2pPr>
            <a:lvl3pPr indent="-330200" lvl="2" marL="1371600" rtl="0" algn="l">
              <a:spcBef>
                <a:spcPts val="300"/>
              </a:spcBef>
              <a:spcAft>
                <a:spcPts val="0"/>
              </a:spcAft>
              <a:buClr>
                <a:schemeClr val="dk2"/>
              </a:buClr>
              <a:buSzPts val="1600"/>
              <a:buChar char="•"/>
              <a:defRPr>
                <a:solidFill>
                  <a:schemeClr val="dk2"/>
                </a:solidFill>
              </a:defRPr>
            </a:lvl3pPr>
            <a:lvl4pPr indent="-317500" lvl="3" marL="1828800" rtl="0" algn="l">
              <a:spcBef>
                <a:spcPts val="300"/>
              </a:spcBef>
              <a:spcAft>
                <a:spcPts val="0"/>
              </a:spcAft>
              <a:buClr>
                <a:schemeClr val="dk2"/>
              </a:buClr>
              <a:buSzPts val="1400"/>
              <a:buChar char="–"/>
              <a:defRPr>
                <a:solidFill>
                  <a:schemeClr val="dk2"/>
                </a:solidFill>
              </a:defRPr>
            </a:lvl4pPr>
            <a:lvl5pPr indent="-304800" lvl="4" marL="2286000" rtl="0" algn="l">
              <a:spcBef>
                <a:spcPts val="200"/>
              </a:spcBef>
              <a:spcAft>
                <a:spcPts val="0"/>
              </a:spcAft>
              <a:buClr>
                <a:schemeClr val="dk2"/>
              </a:buClr>
              <a:buSzPts val="1200"/>
              <a:buChar char="»"/>
              <a:defRPr>
                <a:solidFill>
                  <a:schemeClr val="dk2"/>
                </a:solidFill>
              </a:defRPr>
            </a:lvl5pPr>
            <a:lvl6pPr indent="-298450" lvl="5" marL="2743200" rtl="0" algn="l">
              <a:spcBef>
                <a:spcPts val="200"/>
              </a:spcBef>
              <a:spcAft>
                <a:spcPts val="0"/>
              </a:spcAft>
              <a:buClr>
                <a:schemeClr val="dk1"/>
              </a:buClr>
              <a:buSzPts val="1100"/>
              <a:buChar char="•"/>
              <a:defRPr/>
            </a:lvl6pPr>
            <a:lvl7pPr indent="-298450" lvl="6" marL="3200400" rtl="0" algn="l">
              <a:spcBef>
                <a:spcPts val="200"/>
              </a:spcBef>
              <a:spcAft>
                <a:spcPts val="0"/>
              </a:spcAft>
              <a:buClr>
                <a:schemeClr val="dk1"/>
              </a:buClr>
              <a:buSzPts val="1100"/>
              <a:buChar char="•"/>
              <a:defRPr/>
            </a:lvl7pPr>
            <a:lvl8pPr indent="-298450" lvl="7" marL="3657600" rtl="0" algn="l">
              <a:spcBef>
                <a:spcPts val="200"/>
              </a:spcBef>
              <a:spcAft>
                <a:spcPts val="0"/>
              </a:spcAft>
              <a:buClr>
                <a:schemeClr val="dk1"/>
              </a:buClr>
              <a:buSzPts val="1100"/>
              <a:buChar char="•"/>
              <a:defRPr/>
            </a:lvl8pPr>
            <a:lvl9pPr indent="-298450" lvl="8" marL="4114800" rtl="0" algn="l">
              <a:spcBef>
                <a:spcPts val="200"/>
              </a:spcBef>
              <a:spcAft>
                <a:spcPts val="0"/>
              </a:spcAft>
              <a:buClr>
                <a:schemeClr val="dk1"/>
              </a:buClr>
              <a:buSzPts val="1100"/>
              <a:buChar char="•"/>
              <a:defRPr/>
            </a:lvl9pPr>
          </a:lstStyle>
          <a:p/>
        </p:txBody>
      </p:sp>
      <p:sp>
        <p:nvSpPr>
          <p:cNvPr id="144" name="Google Shape;144;p32"/>
          <p:cNvSpPr txBox="1"/>
          <p:nvPr>
            <p:ph idx="2" type="body"/>
          </p:nvPr>
        </p:nvSpPr>
        <p:spPr>
          <a:xfrm>
            <a:off x="4786313" y="1028700"/>
            <a:ext cx="4000500" cy="3180900"/>
          </a:xfrm>
          <a:prstGeom prst="rect">
            <a:avLst/>
          </a:prstGeom>
          <a:noFill/>
          <a:ln>
            <a:noFill/>
          </a:ln>
        </p:spPr>
        <p:txBody>
          <a:bodyPr anchorCtr="0" anchor="t" bIns="28575" lIns="57150" spcFirstLastPara="1" rIns="57150" wrap="square" tIns="28575">
            <a:noAutofit/>
          </a:bodyPr>
          <a:lstStyle>
            <a:lvl1pPr indent="-228600" lvl="0" marL="457200" rtl="0" algn="l">
              <a:spcBef>
                <a:spcPts val="400"/>
              </a:spcBef>
              <a:spcAft>
                <a:spcPts val="0"/>
              </a:spcAft>
              <a:buClr>
                <a:schemeClr val="dk2"/>
              </a:buClr>
              <a:buSzPts val="1800"/>
              <a:buFont typeface="Arial"/>
              <a:buNone/>
              <a:defRPr>
                <a:solidFill>
                  <a:schemeClr val="dk2"/>
                </a:solidFill>
              </a:defRPr>
            </a:lvl1pPr>
            <a:lvl2pPr indent="-342900" lvl="1" marL="914400" rtl="0" algn="l">
              <a:spcBef>
                <a:spcPts val="400"/>
              </a:spcBef>
              <a:spcAft>
                <a:spcPts val="0"/>
              </a:spcAft>
              <a:buClr>
                <a:schemeClr val="dk2"/>
              </a:buClr>
              <a:buSzPts val="1800"/>
              <a:buChar char="•"/>
              <a:defRPr>
                <a:solidFill>
                  <a:schemeClr val="dk2"/>
                </a:solidFill>
              </a:defRPr>
            </a:lvl2pPr>
            <a:lvl3pPr indent="-330200" lvl="2" marL="1371600" rtl="0" algn="l">
              <a:spcBef>
                <a:spcPts val="300"/>
              </a:spcBef>
              <a:spcAft>
                <a:spcPts val="0"/>
              </a:spcAft>
              <a:buClr>
                <a:schemeClr val="dk2"/>
              </a:buClr>
              <a:buSzPts val="1600"/>
              <a:buChar char="•"/>
              <a:defRPr>
                <a:solidFill>
                  <a:schemeClr val="dk2"/>
                </a:solidFill>
              </a:defRPr>
            </a:lvl3pPr>
            <a:lvl4pPr indent="-317500" lvl="3" marL="1828800" rtl="0" algn="l">
              <a:spcBef>
                <a:spcPts val="300"/>
              </a:spcBef>
              <a:spcAft>
                <a:spcPts val="0"/>
              </a:spcAft>
              <a:buClr>
                <a:schemeClr val="dk2"/>
              </a:buClr>
              <a:buSzPts val="1400"/>
              <a:buChar char="–"/>
              <a:defRPr>
                <a:solidFill>
                  <a:schemeClr val="dk2"/>
                </a:solidFill>
              </a:defRPr>
            </a:lvl4pPr>
            <a:lvl5pPr indent="-304800" lvl="4" marL="2286000" rtl="0" algn="l">
              <a:spcBef>
                <a:spcPts val="200"/>
              </a:spcBef>
              <a:spcAft>
                <a:spcPts val="0"/>
              </a:spcAft>
              <a:buClr>
                <a:schemeClr val="dk2"/>
              </a:buClr>
              <a:buSzPts val="1200"/>
              <a:buChar char="»"/>
              <a:defRPr>
                <a:solidFill>
                  <a:schemeClr val="dk2"/>
                </a:solidFill>
              </a:defRPr>
            </a:lvl5pPr>
            <a:lvl6pPr indent="-298450" lvl="5" marL="2743200" rtl="0" algn="l">
              <a:spcBef>
                <a:spcPts val="200"/>
              </a:spcBef>
              <a:spcAft>
                <a:spcPts val="0"/>
              </a:spcAft>
              <a:buClr>
                <a:schemeClr val="dk1"/>
              </a:buClr>
              <a:buSzPts val="1100"/>
              <a:buChar char="•"/>
              <a:defRPr/>
            </a:lvl6pPr>
            <a:lvl7pPr indent="-298450" lvl="6" marL="3200400" rtl="0" algn="l">
              <a:spcBef>
                <a:spcPts val="200"/>
              </a:spcBef>
              <a:spcAft>
                <a:spcPts val="0"/>
              </a:spcAft>
              <a:buClr>
                <a:schemeClr val="dk1"/>
              </a:buClr>
              <a:buSzPts val="1100"/>
              <a:buChar char="•"/>
              <a:defRPr/>
            </a:lvl7pPr>
            <a:lvl8pPr indent="-298450" lvl="7" marL="3657600" rtl="0" algn="l">
              <a:spcBef>
                <a:spcPts val="200"/>
              </a:spcBef>
              <a:spcAft>
                <a:spcPts val="0"/>
              </a:spcAft>
              <a:buClr>
                <a:schemeClr val="dk1"/>
              </a:buClr>
              <a:buSzPts val="1100"/>
              <a:buChar char="•"/>
              <a:defRPr/>
            </a:lvl8pPr>
            <a:lvl9pPr indent="-298450" lvl="8" marL="4114800" rtl="0" algn="l">
              <a:spcBef>
                <a:spcPts val="200"/>
              </a:spcBef>
              <a:spcAft>
                <a:spcPts val="0"/>
              </a:spcAft>
              <a:buClr>
                <a:schemeClr val="dk1"/>
              </a:buClr>
              <a:buSzPts val="1100"/>
              <a:buChar char="•"/>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_and_Image">
  <p:cSld name="Content_and_Image">
    <p:bg>
      <p:bgPr>
        <a:solidFill>
          <a:schemeClr val="lt2"/>
        </a:solidFill>
      </p:bgPr>
    </p:bg>
    <p:spTree>
      <p:nvGrpSpPr>
        <p:cNvPr id="145" name="Shape 145"/>
        <p:cNvGrpSpPr/>
        <p:nvPr/>
      </p:nvGrpSpPr>
      <p:grpSpPr>
        <a:xfrm>
          <a:off x="0" y="0"/>
          <a:ext cx="0" cy="0"/>
          <a:chOff x="0" y="0"/>
          <a:chExt cx="0" cy="0"/>
        </a:xfrm>
      </p:grpSpPr>
      <p:sp>
        <p:nvSpPr>
          <p:cNvPr id="146" name="Google Shape;146;p33"/>
          <p:cNvSpPr txBox="1"/>
          <p:nvPr>
            <p:ph type="title"/>
          </p:nvPr>
        </p:nvSpPr>
        <p:spPr>
          <a:xfrm>
            <a:off x="342900" y="114936"/>
            <a:ext cx="8443800" cy="545700"/>
          </a:xfrm>
          <a:prstGeom prst="rect">
            <a:avLst/>
          </a:prstGeom>
          <a:noFill/>
          <a:ln>
            <a:noFill/>
          </a:ln>
        </p:spPr>
        <p:txBody>
          <a:bodyPr anchorCtr="0" anchor="t" bIns="28575" lIns="57150" spcFirstLastPara="1" rIns="57150" wrap="square" tIns="28575">
            <a:normAutofit/>
          </a:bodyPr>
          <a:lstStyle>
            <a:lvl1pPr lvl="0" rtl="0" algn="l">
              <a:spcBef>
                <a:spcPts val="0"/>
              </a:spcBef>
              <a:spcAft>
                <a:spcPts val="0"/>
              </a:spcAft>
              <a:buClr>
                <a:schemeClr val="dk2"/>
              </a:buClr>
              <a:buSzPts val="2400"/>
              <a:buFont typeface="Arial"/>
              <a:buNone/>
              <a:defRPr sz="2400">
                <a:solidFill>
                  <a:schemeClr val="dk2"/>
                </a:solidFill>
              </a:defRPr>
            </a:lvl1pPr>
            <a:lvl2pPr lvl="1" rtl="0">
              <a:spcBef>
                <a:spcPts val="0"/>
              </a:spcBef>
              <a:spcAft>
                <a:spcPts val="0"/>
              </a:spcAft>
              <a:buSzPts val="900"/>
              <a:buNone/>
              <a:defRPr/>
            </a:lvl2pPr>
            <a:lvl3pPr lvl="2" rtl="0">
              <a:spcBef>
                <a:spcPts val="0"/>
              </a:spcBef>
              <a:spcAft>
                <a:spcPts val="0"/>
              </a:spcAft>
              <a:buSzPts val="900"/>
              <a:buNone/>
              <a:defRPr/>
            </a:lvl3pPr>
            <a:lvl4pPr lvl="3" rtl="0">
              <a:spcBef>
                <a:spcPts val="0"/>
              </a:spcBef>
              <a:spcAft>
                <a:spcPts val="0"/>
              </a:spcAft>
              <a:buSzPts val="900"/>
              <a:buNone/>
              <a:defRPr/>
            </a:lvl4pPr>
            <a:lvl5pPr lvl="4" rtl="0">
              <a:spcBef>
                <a:spcPts val="0"/>
              </a:spcBef>
              <a:spcAft>
                <a:spcPts val="0"/>
              </a:spcAft>
              <a:buSzPts val="900"/>
              <a:buNone/>
              <a:defRPr/>
            </a:lvl5pPr>
            <a:lvl6pPr lvl="5" rtl="0">
              <a:spcBef>
                <a:spcPts val="0"/>
              </a:spcBef>
              <a:spcAft>
                <a:spcPts val="0"/>
              </a:spcAft>
              <a:buSzPts val="900"/>
              <a:buNone/>
              <a:defRPr/>
            </a:lvl6pPr>
            <a:lvl7pPr lvl="6" rtl="0">
              <a:spcBef>
                <a:spcPts val="0"/>
              </a:spcBef>
              <a:spcAft>
                <a:spcPts val="0"/>
              </a:spcAft>
              <a:buSzPts val="900"/>
              <a:buNone/>
              <a:defRPr/>
            </a:lvl7pPr>
            <a:lvl8pPr lvl="7" rtl="0">
              <a:spcBef>
                <a:spcPts val="0"/>
              </a:spcBef>
              <a:spcAft>
                <a:spcPts val="0"/>
              </a:spcAft>
              <a:buSzPts val="900"/>
              <a:buNone/>
              <a:defRPr/>
            </a:lvl8pPr>
            <a:lvl9pPr lvl="8" rtl="0">
              <a:spcBef>
                <a:spcPts val="0"/>
              </a:spcBef>
              <a:spcAft>
                <a:spcPts val="0"/>
              </a:spcAft>
              <a:buSzPts val="900"/>
              <a:buNone/>
              <a:defRPr/>
            </a:lvl9pPr>
          </a:lstStyle>
          <a:p/>
        </p:txBody>
      </p:sp>
      <p:sp>
        <p:nvSpPr>
          <p:cNvPr id="147" name="Google Shape;147;p33"/>
          <p:cNvSpPr/>
          <p:nvPr>
            <p:ph idx="2" type="pic"/>
          </p:nvPr>
        </p:nvSpPr>
        <p:spPr>
          <a:xfrm>
            <a:off x="4786313" y="1028700"/>
            <a:ext cx="4000500" cy="3180300"/>
          </a:xfrm>
          <a:prstGeom prst="rect">
            <a:avLst/>
          </a:prstGeom>
          <a:noFill/>
          <a:ln>
            <a:noFill/>
          </a:ln>
        </p:spPr>
      </p:sp>
      <p:sp>
        <p:nvSpPr>
          <p:cNvPr id="148" name="Google Shape;148;p33"/>
          <p:cNvSpPr txBox="1"/>
          <p:nvPr>
            <p:ph idx="1" type="body"/>
          </p:nvPr>
        </p:nvSpPr>
        <p:spPr>
          <a:xfrm>
            <a:off x="336550" y="1028700"/>
            <a:ext cx="4000500" cy="3179700"/>
          </a:xfrm>
          <a:prstGeom prst="rect">
            <a:avLst/>
          </a:prstGeom>
          <a:noFill/>
          <a:ln>
            <a:noFill/>
          </a:ln>
        </p:spPr>
        <p:txBody>
          <a:bodyPr anchorCtr="0" anchor="t" bIns="28575" lIns="57150" spcFirstLastPara="1" rIns="57150" wrap="square" tIns="28575">
            <a:noAutofit/>
          </a:bodyPr>
          <a:lstStyle>
            <a:lvl1pPr indent="-228600" lvl="0" marL="457200" marR="0" rtl="0" algn="l">
              <a:lnSpc>
                <a:spcPct val="100000"/>
              </a:lnSpc>
              <a:spcBef>
                <a:spcPts val="200"/>
              </a:spcBef>
              <a:spcAft>
                <a:spcPts val="0"/>
              </a:spcAft>
              <a:buClr>
                <a:schemeClr val="dk2"/>
              </a:buClr>
              <a:buSzPts val="1200"/>
              <a:buFont typeface="Arial"/>
              <a:buNone/>
              <a:defRPr b="0" i="0" sz="1200">
                <a:solidFill>
                  <a:schemeClr val="dk2"/>
                </a:solidFill>
                <a:latin typeface="Arial"/>
                <a:ea typeface="Arial"/>
                <a:cs typeface="Arial"/>
                <a:sym typeface="Arial"/>
              </a:defRPr>
            </a:lvl1pPr>
            <a:lvl2pPr indent="-298450" lvl="1" marL="914400" rtl="0" algn="l">
              <a:spcBef>
                <a:spcPts val="200"/>
              </a:spcBef>
              <a:spcAft>
                <a:spcPts val="0"/>
              </a:spcAft>
              <a:buClr>
                <a:schemeClr val="dk2"/>
              </a:buClr>
              <a:buSzPts val="1100"/>
              <a:buChar char="•"/>
              <a:defRPr/>
            </a:lvl2pPr>
            <a:lvl3pPr indent="-298450" lvl="2" marL="1371600" rtl="0" algn="l">
              <a:spcBef>
                <a:spcPts val="200"/>
              </a:spcBef>
              <a:spcAft>
                <a:spcPts val="0"/>
              </a:spcAft>
              <a:buClr>
                <a:schemeClr val="dk2"/>
              </a:buClr>
              <a:buSzPts val="1100"/>
              <a:buChar char="•"/>
              <a:defRPr/>
            </a:lvl3pPr>
            <a:lvl4pPr indent="-298450" lvl="3" marL="1828800" rtl="0" algn="l">
              <a:spcBef>
                <a:spcPts val="200"/>
              </a:spcBef>
              <a:spcAft>
                <a:spcPts val="0"/>
              </a:spcAft>
              <a:buClr>
                <a:schemeClr val="dk2"/>
              </a:buClr>
              <a:buSzPts val="1100"/>
              <a:buChar char="–"/>
              <a:defRPr/>
            </a:lvl4pPr>
            <a:lvl5pPr indent="-298450" lvl="4" marL="2286000" rtl="0" algn="l">
              <a:spcBef>
                <a:spcPts val="200"/>
              </a:spcBef>
              <a:spcAft>
                <a:spcPts val="0"/>
              </a:spcAft>
              <a:buClr>
                <a:schemeClr val="dk2"/>
              </a:buClr>
              <a:buSzPts val="1100"/>
              <a:buChar char="»"/>
              <a:defRPr/>
            </a:lvl5pPr>
            <a:lvl6pPr indent="-298450" lvl="5" marL="2743200" rtl="0" algn="l">
              <a:spcBef>
                <a:spcPts val="200"/>
              </a:spcBef>
              <a:spcAft>
                <a:spcPts val="0"/>
              </a:spcAft>
              <a:buClr>
                <a:schemeClr val="dk1"/>
              </a:buClr>
              <a:buSzPts val="1100"/>
              <a:buChar char="•"/>
              <a:defRPr/>
            </a:lvl6pPr>
            <a:lvl7pPr indent="-298450" lvl="6" marL="3200400" rtl="0" algn="l">
              <a:spcBef>
                <a:spcPts val="200"/>
              </a:spcBef>
              <a:spcAft>
                <a:spcPts val="0"/>
              </a:spcAft>
              <a:buClr>
                <a:schemeClr val="dk1"/>
              </a:buClr>
              <a:buSzPts val="1100"/>
              <a:buChar char="•"/>
              <a:defRPr/>
            </a:lvl7pPr>
            <a:lvl8pPr indent="-298450" lvl="7" marL="3657600" rtl="0" algn="l">
              <a:spcBef>
                <a:spcPts val="200"/>
              </a:spcBef>
              <a:spcAft>
                <a:spcPts val="0"/>
              </a:spcAft>
              <a:buClr>
                <a:schemeClr val="dk1"/>
              </a:buClr>
              <a:buSzPts val="1100"/>
              <a:buChar char="•"/>
              <a:defRPr/>
            </a:lvl8pPr>
            <a:lvl9pPr indent="-298450" lvl="8" marL="4114800" rtl="0" algn="l">
              <a:spcBef>
                <a:spcPts val="200"/>
              </a:spcBef>
              <a:spcAft>
                <a:spcPts val="0"/>
              </a:spcAft>
              <a:buClr>
                <a:schemeClr val="dk1"/>
              </a:buClr>
              <a:buSzPts val="1100"/>
              <a:buChar char="•"/>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_Collage">
  <p:cSld name="Image_Collage">
    <p:bg>
      <p:bgPr>
        <a:solidFill>
          <a:schemeClr val="lt2"/>
        </a:solidFill>
      </p:bgPr>
    </p:bg>
    <p:spTree>
      <p:nvGrpSpPr>
        <p:cNvPr id="149" name="Shape 149"/>
        <p:cNvGrpSpPr/>
        <p:nvPr/>
      </p:nvGrpSpPr>
      <p:grpSpPr>
        <a:xfrm>
          <a:off x="0" y="0"/>
          <a:ext cx="0" cy="0"/>
          <a:chOff x="0" y="0"/>
          <a:chExt cx="0" cy="0"/>
        </a:xfrm>
      </p:grpSpPr>
      <p:sp>
        <p:nvSpPr>
          <p:cNvPr id="150" name="Google Shape;150;p34"/>
          <p:cNvSpPr txBox="1"/>
          <p:nvPr>
            <p:ph type="title"/>
          </p:nvPr>
        </p:nvSpPr>
        <p:spPr>
          <a:xfrm>
            <a:off x="342900" y="114936"/>
            <a:ext cx="8443800" cy="545700"/>
          </a:xfrm>
          <a:prstGeom prst="rect">
            <a:avLst/>
          </a:prstGeom>
          <a:noFill/>
          <a:ln>
            <a:noFill/>
          </a:ln>
        </p:spPr>
        <p:txBody>
          <a:bodyPr anchorCtr="0" anchor="t" bIns="28575" lIns="57150" spcFirstLastPara="1" rIns="57150" wrap="square" tIns="28575">
            <a:noAutofit/>
          </a:bodyPr>
          <a:lstStyle>
            <a:lvl1pPr lvl="0" rtl="0" algn="l">
              <a:spcBef>
                <a:spcPts val="0"/>
              </a:spcBef>
              <a:spcAft>
                <a:spcPts val="0"/>
              </a:spcAft>
              <a:buClr>
                <a:schemeClr val="dk2"/>
              </a:buClr>
              <a:buSzPts val="2400"/>
              <a:buFont typeface="Arial"/>
              <a:buNone/>
              <a:defRPr>
                <a:solidFill>
                  <a:schemeClr val="dk2"/>
                </a:solidFill>
              </a:defRPr>
            </a:lvl1pPr>
            <a:lvl2pPr lvl="1" rtl="0">
              <a:spcBef>
                <a:spcPts val="0"/>
              </a:spcBef>
              <a:spcAft>
                <a:spcPts val="0"/>
              </a:spcAft>
              <a:buSzPts val="900"/>
              <a:buNone/>
              <a:defRPr/>
            </a:lvl2pPr>
            <a:lvl3pPr lvl="2" rtl="0">
              <a:spcBef>
                <a:spcPts val="0"/>
              </a:spcBef>
              <a:spcAft>
                <a:spcPts val="0"/>
              </a:spcAft>
              <a:buSzPts val="900"/>
              <a:buNone/>
              <a:defRPr/>
            </a:lvl3pPr>
            <a:lvl4pPr lvl="3" rtl="0">
              <a:spcBef>
                <a:spcPts val="0"/>
              </a:spcBef>
              <a:spcAft>
                <a:spcPts val="0"/>
              </a:spcAft>
              <a:buSzPts val="900"/>
              <a:buNone/>
              <a:defRPr/>
            </a:lvl4pPr>
            <a:lvl5pPr lvl="4" rtl="0">
              <a:spcBef>
                <a:spcPts val="0"/>
              </a:spcBef>
              <a:spcAft>
                <a:spcPts val="0"/>
              </a:spcAft>
              <a:buSzPts val="900"/>
              <a:buNone/>
              <a:defRPr/>
            </a:lvl5pPr>
            <a:lvl6pPr lvl="5" rtl="0">
              <a:spcBef>
                <a:spcPts val="0"/>
              </a:spcBef>
              <a:spcAft>
                <a:spcPts val="0"/>
              </a:spcAft>
              <a:buSzPts val="900"/>
              <a:buNone/>
              <a:defRPr/>
            </a:lvl6pPr>
            <a:lvl7pPr lvl="6" rtl="0">
              <a:spcBef>
                <a:spcPts val="0"/>
              </a:spcBef>
              <a:spcAft>
                <a:spcPts val="0"/>
              </a:spcAft>
              <a:buSzPts val="900"/>
              <a:buNone/>
              <a:defRPr/>
            </a:lvl7pPr>
            <a:lvl8pPr lvl="7" rtl="0">
              <a:spcBef>
                <a:spcPts val="0"/>
              </a:spcBef>
              <a:spcAft>
                <a:spcPts val="0"/>
              </a:spcAft>
              <a:buSzPts val="900"/>
              <a:buNone/>
              <a:defRPr/>
            </a:lvl8pPr>
            <a:lvl9pPr lvl="8" rtl="0">
              <a:spcBef>
                <a:spcPts val="0"/>
              </a:spcBef>
              <a:spcAft>
                <a:spcPts val="0"/>
              </a:spcAft>
              <a:buSzPts val="900"/>
              <a:buNone/>
              <a:defRPr/>
            </a:lvl9pPr>
          </a:lstStyle>
          <a:p/>
        </p:txBody>
      </p:sp>
      <p:sp>
        <p:nvSpPr>
          <p:cNvPr id="151" name="Google Shape;151;p34"/>
          <p:cNvSpPr/>
          <p:nvPr>
            <p:ph idx="2" type="pic"/>
          </p:nvPr>
        </p:nvSpPr>
        <p:spPr>
          <a:xfrm>
            <a:off x="342899" y="1028700"/>
            <a:ext cx="2857500" cy="3142800"/>
          </a:xfrm>
          <a:prstGeom prst="rect">
            <a:avLst/>
          </a:prstGeom>
          <a:noFill/>
          <a:ln>
            <a:noFill/>
          </a:ln>
        </p:spPr>
      </p:sp>
      <p:sp>
        <p:nvSpPr>
          <p:cNvPr id="152" name="Google Shape;152;p34"/>
          <p:cNvSpPr/>
          <p:nvPr>
            <p:ph idx="3" type="pic"/>
          </p:nvPr>
        </p:nvSpPr>
        <p:spPr>
          <a:xfrm>
            <a:off x="5929313" y="1028700"/>
            <a:ext cx="2857500" cy="3142800"/>
          </a:xfrm>
          <a:prstGeom prst="rect">
            <a:avLst/>
          </a:prstGeom>
          <a:noFill/>
          <a:ln>
            <a:noFill/>
          </a:ln>
        </p:spPr>
      </p:sp>
      <p:sp>
        <p:nvSpPr>
          <p:cNvPr id="153" name="Google Shape;153;p34"/>
          <p:cNvSpPr/>
          <p:nvPr>
            <p:ph idx="4" type="pic"/>
          </p:nvPr>
        </p:nvSpPr>
        <p:spPr>
          <a:xfrm>
            <a:off x="3445945" y="1028700"/>
            <a:ext cx="2286000" cy="1678800"/>
          </a:xfrm>
          <a:prstGeom prst="rect">
            <a:avLst/>
          </a:prstGeom>
          <a:noFill/>
          <a:ln>
            <a:noFill/>
          </a:ln>
        </p:spPr>
      </p:sp>
      <p:sp>
        <p:nvSpPr>
          <p:cNvPr id="154" name="Google Shape;154;p34"/>
          <p:cNvSpPr/>
          <p:nvPr>
            <p:ph idx="5" type="pic"/>
          </p:nvPr>
        </p:nvSpPr>
        <p:spPr>
          <a:xfrm>
            <a:off x="3445945" y="2984126"/>
            <a:ext cx="2286000" cy="1183200"/>
          </a:xfrm>
          <a:prstGeom prst="rect">
            <a:avLst/>
          </a:prstGeom>
          <a:noFill/>
          <a:ln>
            <a:noFill/>
          </a:ln>
        </p:spPr>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_Image">
  <p:cSld name="Two_Image">
    <p:bg>
      <p:bgPr>
        <a:solidFill>
          <a:schemeClr val="lt2"/>
        </a:solidFill>
      </p:bgPr>
    </p:bg>
    <p:spTree>
      <p:nvGrpSpPr>
        <p:cNvPr id="155" name="Shape 155"/>
        <p:cNvGrpSpPr/>
        <p:nvPr/>
      </p:nvGrpSpPr>
      <p:grpSpPr>
        <a:xfrm>
          <a:off x="0" y="0"/>
          <a:ext cx="0" cy="0"/>
          <a:chOff x="0" y="0"/>
          <a:chExt cx="0" cy="0"/>
        </a:xfrm>
      </p:grpSpPr>
      <p:sp>
        <p:nvSpPr>
          <p:cNvPr id="156" name="Google Shape;156;p35"/>
          <p:cNvSpPr txBox="1"/>
          <p:nvPr>
            <p:ph type="title"/>
          </p:nvPr>
        </p:nvSpPr>
        <p:spPr>
          <a:xfrm>
            <a:off x="342900" y="114936"/>
            <a:ext cx="8443800" cy="545700"/>
          </a:xfrm>
          <a:prstGeom prst="rect">
            <a:avLst/>
          </a:prstGeom>
          <a:noFill/>
          <a:ln>
            <a:noFill/>
          </a:ln>
        </p:spPr>
        <p:txBody>
          <a:bodyPr anchorCtr="0" anchor="t" bIns="28575" lIns="57150" spcFirstLastPara="1" rIns="57150" wrap="square" tIns="28575">
            <a:normAutofit/>
          </a:bodyPr>
          <a:lstStyle>
            <a:lvl1pPr lvl="0" rtl="0" algn="l">
              <a:spcBef>
                <a:spcPts val="0"/>
              </a:spcBef>
              <a:spcAft>
                <a:spcPts val="0"/>
              </a:spcAft>
              <a:buClr>
                <a:schemeClr val="dk2"/>
              </a:buClr>
              <a:buSzPts val="2400"/>
              <a:buFont typeface="Arial"/>
              <a:buNone/>
              <a:defRPr sz="2400">
                <a:solidFill>
                  <a:schemeClr val="dk2"/>
                </a:solidFill>
              </a:defRPr>
            </a:lvl1pPr>
            <a:lvl2pPr lvl="1" rtl="0">
              <a:spcBef>
                <a:spcPts val="0"/>
              </a:spcBef>
              <a:spcAft>
                <a:spcPts val="0"/>
              </a:spcAft>
              <a:buSzPts val="900"/>
              <a:buNone/>
              <a:defRPr/>
            </a:lvl2pPr>
            <a:lvl3pPr lvl="2" rtl="0">
              <a:spcBef>
                <a:spcPts val="0"/>
              </a:spcBef>
              <a:spcAft>
                <a:spcPts val="0"/>
              </a:spcAft>
              <a:buSzPts val="900"/>
              <a:buNone/>
              <a:defRPr/>
            </a:lvl3pPr>
            <a:lvl4pPr lvl="3" rtl="0">
              <a:spcBef>
                <a:spcPts val="0"/>
              </a:spcBef>
              <a:spcAft>
                <a:spcPts val="0"/>
              </a:spcAft>
              <a:buSzPts val="900"/>
              <a:buNone/>
              <a:defRPr/>
            </a:lvl4pPr>
            <a:lvl5pPr lvl="4" rtl="0">
              <a:spcBef>
                <a:spcPts val="0"/>
              </a:spcBef>
              <a:spcAft>
                <a:spcPts val="0"/>
              </a:spcAft>
              <a:buSzPts val="900"/>
              <a:buNone/>
              <a:defRPr/>
            </a:lvl5pPr>
            <a:lvl6pPr lvl="5" rtl="0">
              <a:spcBef>
                <a:spcPts val="0"/>
              </a:spcBef>
              <a:spcAft>
                <a:spcPts val="0"/>
              </a:spcAft>
              <a:buSzPts val="900"/>
              <a:buNone/>
              <a:defRPr/>
            </a:lvl6pPr>
            <a:lvl7pPr lvl="6" rtl="0">
              <a:spcBef>
                <a:spcPts val="0"/>
              </a:spcBef>
              <a:spcAft>
                <a:spcPts val="0"/>
              </a:spcAft>
              <a:buSzPts val="900"/>
              <a:buNone/>
              <a:defRPr/>
            </a:lvl7pPr>
            <a:lvl8pPr lvl="7" rtl="0">
              <a:spcBef>
                <a:spcPts val="0"/>
              </a:spcBef>
              <a:spcAft>
                <a:spcPts val="0"/>
              </a:spcAft>
              <a:buSzPts val="900"/>
              <a:buNone/>
              <a:defRPr/>
            </a:lvl8pPr>
            <a:lvl9pPr lvl="8" rtl="0">
              <a:spcBef>
                <a:spcPts val="0"/>
              </a:spcBef>
              <a:spcAft>
                <a:spcPts val="0"/>
              </a:spcAft>
              <a:buSzPts val="900"/>
              <a:buNone/>
              <a:defRPr/>
            </a:lvl9pPr>
          </a:lstStyle>
          <a:p/>
        </p:txBody>
      </p:sp>
      <p:sp>
        <p:nvSpPr>
          <p:cNvPr id="157" name="Google Shape;157;p35"/>
          <p:cNvSpPr/>
          <p:nvPr>
            <p:ph idx="2" type="pic"/>
          </p:nvPr>
        </p:nvSpPr>
        <p:spPr>
          <a:xfrm>
            <a:off x="342900" y="1028700"/>
            <a:ext cx="5205000" cy="3142800"/>
          </a:xfrm>
          <a:prstGeom prst="rect">
            <a:avLst/>
          </a:prstGeom>
          <a:noFill/>
          <a:ln>
            <a:noFill/>
          </a:ln>
        </p:spPr>
      </p:sp>
      <p:sp>
        <p:nvSpPr>
          <p:cNvPr id="158" name="Google Shape;158;p35"/>
          <p:cNvSpPr/>
          <p:nvPr>
            <p:ph idx="3" type="pic"/>
          </p:nvPr>
        </p:nvSpPr>
        <p:spPr>
          <a:xfrm>
            <a:off x="5813425" y="1028700"/>
            <a:ext cx="2971800" cy="3142800"/>
          </a:xfrm>
          <a:prstGeom prst="rect">
            <a:avLst/>
          </a:prstGeom>
          <a:noFill/>
          <a:ln>
            <a:noFill/>
          </a:ln>
        </p:spPr>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ll_Image_Center">
  <p:cSld name="Full_Image_Center">
    <p:bg>
      <p:bgPr>
        <a:solidFill>
          <a:schemeClr val="lt2"/>
        </a:solidFill>
      </p:bgPr>
    </p:bg>
    <p:spTree>
      <p:nvGrpSpPr>
        <p:cNvPr id="159" name="Shape 159"/>
        <p:cNvGrpSpPr/>
        <p:nvPr/>
      </p:nvGrpSpPr>
      <p:grpSpPr>
        <a:xfrm>
          <a:off x="0" y="0"/>
          <a:ext cx="0" cy="0"/>
          <a:chOff x="0" y="0"/>
          <a:chExt cx="0" cy="0"/>
        </a:xfrm>
      </p:grpSpPr>
      <p:sp>
        <p:nvSpPr>
          <p:cNvPr id="160" name="Google Shape;160;p36"/>
          <p:cNvSpPr txBox="1"/>
          <p:nvPr>
            <p:ph type="title"/>
          </p:nvPr>
        </p:nvSpPr>
        <p:spPr>
          <a:xfrm>
            <a:off x="342900" y="114936"/>
            <a:ext cx="8446800" cy="545700"/>
          </a:xfrm>
          <a:prstGeom prst="rect">
            <a:avLst/>
          </a:prstGeom>
          <a:noFill/>
          <a:ln>
            <a:noFill/>
          </a:ln>
        </p:spPr>
        <p:txBody>
          <a:bodyPr anchorCtr="0" anchor="t" bIns="28575" lIns="57150" spcFirstLastPara="1" rIns="57150" wrap="square" tIns="28575">
            <a:normAutofit/>
          </a:bodyPr>
          <a:lstStyle>
            <a:lvl1pPr lvl="0" rtl="0" algn="l">
              <a:spcBef>
                <a:spcPts val="0"/>
              </a:spcBef>
              <a:spcAft>
                <a:spcPts val="0"/>
              </a:spcAft>
              <a:buClr>
                <a:schemeClr val="dk2"/>
              </a:buClr>
              <a:buSzPts val="2400"/>
              <a:buFont typeface="Arial"/>
              <a:buNone/>
              <a:defRPr sz="2400">
                <a:solidFill>
                  <a:schemeClr val="dk2"/>
                </a:solidFill>
              </a:defRPr>
            </a:lvl1pPr>
            <a:lvl2pPr lvl="1" rtl="0">
              <a:spcBef>
                <a:spcPts val="0"/>
              </a:spcBef>
              <a:spcAft>
                <a:spcPts val="0"/>
              </a:spcAft>
              <a:buSzPts val="900"/>
              <a:buNone/>
              <a:defRPr/>
            </a:lvl2pPr>
            <a:lvl3pPr lvl="2" rtl="0">
              <a:spcBef>
                <a:spcPts val="0"/>
              </a:spcBef>
              <a:spcAft>
                <a:spcPts val="0"/>
              </a:spcAft>
              <a:buSzPts val="900"/>
              <a:buNone/>
              <a:defRPr/>
            </a:lvl3pPr>
            <a:lvl4pPr lvl="3" rtl="0">
              <a:spcBef>
                <a:spcPts val="0"/>
              </a:spcBef>
              <a:spcAft>
                <a:spcPts val="0"/>
              </a:spcAft>
              <a:buSzPts val="900"/>
              <a:buNone/>
              <a:defRPr/>
            </a:lvl4pPr>
            <a:lvl5pPr lvl="4" rtl="0">
              <a:spcBef>
                <a:spcPts val="0"/>
              </a:spcBef>
              <a:spcAft>
                <a:spcPts val="0"/>
              </a:spcAft>
              <a:buSzPts val="900"/>
              <a:buNone/>
              <a:defRPr/>
            </a:lvl5pPr>
            <a:lvl6pPr lvl="5" rtl="0">
              <a:spcBef>
                <a:spcPts val="0"/>
              </a:spcBef>
              <a:spcAft>
                <a:spcPts val="0"/>
              </a:spcAft>
              <a:buSzPts val="900"/>
              <a:buNone/>
              <a:defRPr/>
            </a:lvl6pPr>
            <a:lvl7pPr lvl="6" rtl="0">
              <a:spcBef>
                <a:spcPts val="0"/>
              </a:spcBef>
              <a:spcAft>
                <a:spcPts val="0"/>
              </a:spcAft>
              <a:buSzPts val="900"/>
              <a:buNone/>
              <a:defRPr/>
            </a:lvl7pPr>
            <a:lvl8pPr lvl="7" rtl="0">
              <a:spcBef>
                <a:spcPts val="0"/>
              </a:spcBef>
              <a:spcAft>
                <a:spcPts val="0"/>
              </a:spcAft>
              <a:buSzPts val="900"/>
              <a:buNone/>
              <a:defRPr/>
            </a:lvl8pPr>
            <a:lvl9pPr lvl="8" rtl="0">
              <a:spcBef>
                <a:spcPts val="0"/>
              </a:spcBef>
              <a:spcAft>
                <a:spcPts val="0"/>
              </a:spcAft>
              <a:buSzPts val="900"/>
              <a:buNone/>
              <a:defRPr/>
            </a:lvl9pPr>
          </a:lstStyle>
          <a:p/>
        </p:txBody>
      </p:sp>
      <p:sp>
        <p:nvSpPr>
          <p:cNvPr id="161" name="Google Shape;161;p36"/>
          <p:cNvSpPr/>
          <p:nvPr>
            <p:ph idx="2" type="pic"/>
          </p:nvPr>
        </p:nvSpPr>
        <p:spPr>
          <a:xfrm>
            <a:off x="342900" y="1028700"/>
            <a:ext cx="8443800" cy="3336300"/>
          </a:xfrm>
          <a:prstGeom prst="rect">
            <a:avLst/>
          </a:prstGeom>
          <a:noFill/>
          <a:ln>
            <a:noFill/>
          </a:ln>
        </p:spPr>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ll_Bleed_Image">
  <p:cSld name="Full_Bleed_Image">
    <p:bg>
      <p:bgPr>
        <a:solidFill>
          <a:schemeClr val="lt2"/>
        </a:solidFill>
      </p:bgPr>
    </p:bg>
    <p:spTree>
      <p:nvGrpSpPr>
        <p:cNvPr id="162" name="Shape 162"/>
        <p:cNvGrpSpPr/>
        <p:nvPr/>
      </p:nvGrpSpPr>
      <p:grpSpPr>
        <a:xfrm>
          <a:off x="0" y="0"/>
          <a:ext cx="0" cy="0"/>
          <a:chOff x="0" y="0"/>
          <a:chExt cx="0" cy="0"/>
        </a:xfrm>
      </p:grpSpPr>
      <p:sp>
        <p:nvSpPr>
          <p:cNvPr id="163" name="Google Shape;163;p37"/>
          <p:cNvSpPr/>
          <p:nvPr>
            <p:ph idx="2" type="pic"/>
          </p:nvPr>
        </p:nvSpPr>
        <p:spPr>
          <a:xfrm>
            <a:off x="0" y="1"/>
            <a:ext cx="9144000" cy="5143500"/>
          </a:xfrm>
          <a:prstGeom prst="rect">
            <a:avLst/>
          </a:prstGeom>
          <a:noFill/>
          <a:ln>
            <a:noFill/>
          </a:ln>
        </p:spPr>
      </p:sp>
      <p:sp>
        <p:nvSpPr>
          <p:cNvPr id="164" name="Google Shape;164;p37"/>
          <p:cNvSpPr txBox="1"/>
          <p:nvPr>
            <p:ph type="title"/>
          </p:nvPr>
        </p:nvSpPr>
        <p:spPr>
          <a:xfrm>
            <a:off x="342900" y="114936"/>
            <a:ext cx="8443800" cy="545700"/>
          </a:xfrm>
          <a:prstGeom prst="rect">
            <a:avLst/>
          </a:prstGeom>
          <a:noFill/>
          <a:ln>
            <a:noFill/>
          </a:ln>
        </p:spPr>
        <p:txBody>
          <a:bodyPr anchorCtr="0" anchor="t" bIns="28575" lIns="57150" spcFirstLastPara="1" rIns="57150" wrap="square" tIns="28575">
            <a:normAutofit/>
          </a:bodyPr>
          <a:lstStyle>
            <a:lvl1pPr lvl="0" rtl="0" algn="l">
              <a:spcBef>
                <a:spcPts val="0"/>
              </a:spcBef>
              <a:spcAft>
                <a:spcPts val="0"/>
              </a:spcAft>
              <a:buClr>
                <a:schemeClr val="dk2"/>
              </a:buClr>
              <a:buSzPts val="2400"/>
              <a:buFont typeface="Arial"/>
              <a:buNone/>
              <a:defRPr sz="2400">
                <a:solidFill>
                  <a:schemeClr val="dk2"/>
                </a:solidFill>
              </a:defRPr>
            </a:lvl1pPr>
            <a:lvl2pPr lvl="1" rtl="0">
              <a:spcBef>
                <a:spcPts val="0"/>
              </a:spcBef>
              <a:spcAft>
                <a:spcPts val="0"/>
              </a:spcAft>
              <a:buSzPts val="900"/>
              <a:buNone/>
              <a:defRPr/>
            </a:lvl2pPr>
            <a:lvl3pPr lvl="2" rtl="0">
              <a:spcBef>
                <a:spcPts val="0"/>
              </a:spcBef>
              <a:spcAft>
                <a:spcPts val="0"/>
              </a:spcAft>
              <a:buSzPts val="900"/>
              <a:buNone/>
              <a:defRPr/>
            </a:lvl3pPr>
            <a:lvl4pPr lvl="3" rtl="0">
              <a:spcBef>
                <a:spcPts val="0"/>
              </a:spcBef>
              <a:spcAft>
                <a:spcPts val="0"/>
              </a:spcAft>
              <a:buSzPts val="900"/>
              <a:buNone/>
              <a:defRPr/>
            </a:lvl4pPr>
            <a:lvl5pPr lvl="4" rtl="0">
              <a:spcBef>
                <a:spcPts val="0"/>
              </a:spcBef>
              <a:spcAft>
                <a:spcPts val="0"/>
              </a:spcAft>
              <a:buSzPts val="900"/>
              <a:buNone/>
              <a:defRPr/>
            </a:lvl5pPr>
            <a:lvl6pPr lvl="5" rtl="0">
              <a:spcBef>
                <a:spcPts val="0"/>
              </a:spcBef>
              <a:spcAft>
                <a:spcPts val="0"/>
              </a:spcAft>
              <a:buSzPts val="900"/>
              <a:buNone/>
              <a:defRPr/>
            </a:lvl6pPr>
            <a:lvl7pPr lvl="6" rtl="0">
              <a:spcBef>
                <a:spcPts val="0"/>
              </a:spcBef>
              <a:spcAft>
                <a:spcPts val="0"/>
              </a:spcAft>
              <a:buSzPts val="900"/>
              <a:buNone/>
              <a:defRPr/>
            </a:lvl7pPr>
            <a:lvl8pPr lvl="7" rtl="0">
              <a:spcBef>
                <a:spcPts val="0"/>
              </a:spcBef>
              <a:spcAft>
                <a:spcPts val="0"/>
              </a:spcAft>
              <a:buSzPts val="900"/>
              <a:buNone/>
              <a:defRPr/>
            </a:lvl8pPr>
            <a:lvl9pPr lvl="8" rtl="0">
              <a:spcBef>
                <a:spcPts val="0"/>
              </a:spcBef>
              <a:spcAft>
                <a:spcPts val="0"/>
              </a:spcAft>
              <a:buSzPts val="900"/>
              <a:buNone/>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or_Logo_Customer_Wall">
  <p:cSld name="Color_Logo_Customer_Wall">
    <p:bg>
      <p:bgPr>
        <a:solidFill>
          <a:schemeClr val="lt2"/>
        </a:solidFill>
      </p:bgPr>
    </p:bg>
    <p:spTree>
      <p:nvGrpSpPr>
        <p:cNvPr id="165" name="Shape 165"/>
        <p:cNvGrpSpPr/>
        <p:nvPr/>
      </p:nvGrpSpPr>
      <p:grpSpPr>
        <a:xfrm>
          <a:off x="0" y="0"/>
          <a:ext cx="0" cy="0"/>
          <a:chOff x="0" y="0"/>
          <a:chExt cx="0" cy="0"/>
        </a:xfrm>
      </p:grpSpPr>
      <p:sp>
        <p:nvSpPr>
          <p:cNvPr id="166" name="Google Shape;166;p38"/>
          <p:cNvSpPr txBox="1"/>
          <p:nvPr>
            <p:ph type="title"/>
          </p:nvPr>
        </p:nvSpPr>
        <p:spPr>
          <a:xfrm>
            <a:off x="342900" y="114936"/>
            <a:ext cx="8443800" cy="545700"/>
          </a:xfrm>
          <a:prstGeom prst="rect">
            <a:avLst/>
          </a:prstGeom>
          <a:noFill/>
          <a:ln>
            <a:noFill/>
          </a:ln>
        </p:spPr>
        <p:txBody>
          <a:bodyPr anchorCtr="0" anchor="t" bIns="28575" lIns="57150" spcFirstLastPara="1" rIns="57150" wrap="square" tIns="28575">
            <a:noAutofit/>
          </a:bodyPr>
          <a:lstStyle>
            <a:lvl1pPr lvl="0" rtl="0" algn="l">
              <a:spcBef>
                <a:spcPts val="0"/>
              </a:spcBef>
              <a:spcAft>
                <a:spcPts val="0"/>
              </a:spcAft>
              <a:buClr>
                <a:schemeClr val="dk2"/>
              </a:buClr>
              <a:buSzPts val="2400"/>
              <a:buFont typeface="Arial"/>
              <a:buNone/>
              <a:defRPr>
                <a:solidFill>
                  <a:schemeClr val="dk2"/>
                </a:solidFill>
              </a:defRPr>
            </a:lvl1pPr>
            <a:lvl2pPr lvl="1" rtl="0">
              <a:spcBef>
                <a:spcPts val="0"/>
              </a:spcBef>
              <a:spcAft>
                <a:spcPts val="0"/>
              </a:spcAft>
              <a:buSzPts val="900"/>
              <a:buNone/>
              <a:defRPr/>
            </a:lvl2pPr>
            <a:lvl3pPr lvl="2" rtl="0">
              <a:spcBef>
                <a:spcPts val="0"/>
              </a:spcBef>
              <a:spcAft>
                <a:spcPts val="0"/>
              </a:spcAft>
              <a:buSzPts val="900"/>
              <a:buNone/>
              <a:defRPr/>
            </a:lvl3pPr>
            <a:lvl4pPr lvl="3" rtl="0">
              <a:spcBef>
                <a:spcPts val="0"/>
              </a:spcBef>
              <a:spcAft>
                <a:spcPts val="0"/>
              </a:spcAft>
              <a:buSzPts val="900"/>
              <a:buNone/>
              <a:defRPr/>
            </a:lvl4pPr>
            <a:lvl5pPr lvl="4" rtl="0">
              <a:spcBef>
                <a:spcPts val="0"/>
              </a:spcBef>
              <a:spcAft>
                <a:spcPts val="0"/>
              </a:spcAft>
              <a:buSzPts val="900"/>
              <a:buNone/>
              <a:defRPr/>
            </a:lvl5pPr>
            <a:lvl6pPr lvl="5" rtl="0">
              <a:spcBef>
                <a:spcPts val="0"/>
              </a:spcBef>
              <a:spcAft>
                <a:spcPts val="0"/>
              </a:spcAft>
              <a:buSzPts val="900"/>
              <a:buNone/>
              <a:defRPr/>
            </a:lvl6pPr>
            <a:lvl7pPr lvl="6" rtl="0">
              <a:spcBef>
                <a:spcPts val="0"/>
              </a:spcBef>
              <a:spcAft>
                <a:spcPts val="0"/>
              </a:spcAft>
              <a:buSzPts val="900"/>
              <a:buNone/>
              <a:defRPr/>
            </a:lvl7pPr>
            <a:lvl8pPr lvl="7" rtl="0">
              <a:spcBef>
                <a:spcPts val="0"/>
              </a:spcBef>
              <a:spcAft>
                <a:spcPts val="0"/>
              </a:spcAft>
              <a:buSzPts val="900"/>
              <a:buNone/>
              <a:defRPr/>
            </a:lvl8pPr>
            <a:lvl9pPr lvl="8" rtl="0">
              <a:spcBef>
                <a:spcPts val="0"/>
              </a:spcBef>
              <a:spcAft>
                <a:spcPts val="0"/>
              </a:spcAft>
              <a:buSzPts val="900"/>
              <a:buNone/>
              <a:defRPr/>
            </a:lvl9pPr>
          </a:lstStyle>
          <a:p/>
        </p:txBody>
      </p:sp>
      <p:sp>
        <p:nvSpPr>
          <p:cNvPr id="167" name="Google Shape;167;p38"/>
          <p:cNvSpPr/>
          <p:nvPr>
            <p:ph idx="2" type="pic"/>
          </p:nvPr>
        </p:nvSpPr>
        <p:spPr>
          <a:xfrm>
            <a:off x="591671" y="1564012"/>
            <a:ext cx="1268100" cy="948900"/>
          </a:xfrm>
          <a:prstGeom prst="rect">
            <a:avLst/>
          </a:prstGeom>
          <a:noFill/>
          <a:ln>
            <a:noFill/>
          </a:ln>
        </p:spPr>
      </p:sp>
      <p:sp>
        <p:nvSpPr>
          <p:cNvPr id="168" name="Google Shape;168;p38"/>
          <p:cNvSpPr/>
          <p:nvPr>
            <p:ph idx="3" type="pic"/>
          </p:nvPr>
        </p:nvSpPr>
        <p:spPr>
          <a:xfrm>
            <a:off x="2705186" y="1564012"/>
            <a:ext cx="1268100" cy="948900"/>
          </a:xfrm>
          <a:prstGeom prst="rect">
            <a:avLst/>
          </a:prstGeom>
          <a:noFill/>
          <a:ln>
            <a:noFill/>
          </a:ln>
        </p:spPr>
      </p:sp>
      <p:sp>
        <p:nvSpPr>
          <p:cNvPr id="169" name="Google Shape;169;p38"/>
          <p:cNvSpPr/>
          <p:nvPr>
            <p:ph idx="4" type="pic"/>
          </p:nvPr>
        </p:nvSpPr>
        <p:spPr>
          <a:xfrm>
            <a:off x="4818701" y="1564012"/>
            <a:ext cx="1268100" cy="948900"/>
          </a:xfrm>
          <a:prstGeom prst="rect">
            <a:avLst/>
          </a:prstGeom>
          <a:noFill/>
          <a:ln>
            <a:noFill/>
          </a:ln>
        </p:spPr>
      </p:sp>
      <p:sp>
        <p:nvSpPr>
          <p:cNvPr id="170" name="Google Shape;170;p38"/>
          <p:cNvSpPr/>
          <p:nvPr>
            <p:ph idx="5" type="pic"/>
          </p:nvPr>
        </p:nvSpPr>
        <p:spPr>
          <a:xfrm>
            <a:off x="6932217" y="1564012"/>
            <a:ext cx="1268100" cy="948900"/>
          </a:xfrm>
          <a:prstGeom prst="rect">
            <a:avLst/>
          </a:prstGeom>
          <a:noFill/>
          <a:ln>
            <a:noFill/>
          </a:ln>
        </p:spPr>
      </p:sp>
      <p:sp>
        <p:nvSpPr>
          <p:cNvPr id="171" name="Google Shape;171;p38"/>
          <p:cNvSpPr/>
          <p:nvPr>
            <p:ph idx="6" type="pic"/>
          </p:nvPr>
        </p:nvSpPr>
        <p:spPr>
          <a:xfrm>
            <a:off x="591671" y="2935611"/>
            <a:ext cx="1268100" cy="948900"/>
          </a:xfrm>
          <a:prstGeom prst="rect">
            <a:avLst/>
          </a:prstGeom>
          <a:noFill/>
          <a:ln>
            <a:noFill/>
          </a:ln>
        </p:spPr>
      </p:sp>
      <p:sp>
        <p:nvSpPr>
          <p:cNvPr id="172" name="Google Shape;172;p38"/>
          <p:cNvSpPr/>
          <p:nvPr>
            <p:ph idx="7" type="pic"/>
          </p:nvPr>
        </p:nvSpPr>
        <p:spPr>
          <a:xfrm>
            <a:off x="2705186" y="2935611"/>
            <a:ext cx="1268100" cy="948900"/>
          </a:xfrm>
          <a:prstGeom prst="rect">
            <a:avLst/>
          </a:prstGeom>
          <a:noFill/>
          <a:ln>
            <a:noFill/>
          </a:ln>
        </p:spPr>
      </p:sp>
      <p:sp>
        <p:nvSpPr>
          <p:cNvPr id="173" name="Google Shape;173;p38"/>
          <p:cNvSpPr/>
          <p:nvPr>
            <p:ph idx="8" type="pic"/>
          </p:nvPr>
        </p:nvSpPr>
        <p:spPr>
          <a:xfrm>
            <a:off x="4818701" y="2935611"/>
            <a:ext cx="1268100" cy="948900"/>
          </a:xfrm>
          <a:prstGeom prst="rect">
            <a:avLst/>
          </a:prstGeom>
          <a:noFill/>
          <a:ln>
            <a:noFill/>
          </a:ln>
        </p:spPr>
      </p:sp>
      <p:sp>
        <p:nvSpPr>
          <p:cNvPr id="174" name="Google Shape;174;p38"/>
          <p:cNvSpPr/>
          <p:nvPr>
            <p:ph idx="9" type="pic"/>
          </p:nvPr>
        </p:nvSpPr>
        <p:spPr>
          <a:xfrm>
            <a:off x="6932217" y="2935611"/>
            <a:ext cx="1268100" cy="948900"/>
          </a:xfrm>
          <a:prstGeom prst="rect">
            <a:avLst/>
          </a:prstGeom>
          <a:noFill/>
          <a:ln>
            <a:noFill/>
          </a:ln>
        </p:spPr>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p:cSld name="Table">
    <p:bg>
      <p:bgPr>
        <a:solidFill>
          <a:schemeClr val="lt2"/>
        </a:solidFill>
      </p:bgPr>
    </p:bg>
    <p:spTree>
      <p:nvGrpSpPr>
        <p:cNvPr id="175" name="Shape 175"/>
        <p:cNvGrpSpPr/>
        <p:nvPr/>
      </p:nvGrpSpPr>
      <p:grpSpPr>
        <a:xfrm>
          <a:off x="0" y="0"/>
          <a:ext cx="0" cy="0"/>
          <a:chOff x="0" y="0"/>
          <a:chExt cx="0" cy="0"/>
        </a:xfrm>
      </p:grpSpPr>
      <p:sp>
        <p:nvSpPr>
          <p:cNvPr id="176" name="Google Shape;176;p39"/>
          <p:cNvSpPr txBox="1"/>
          <p:nvPr>
            <p:ph type="title"/>
          </p:nvPr>
        </p:nvSpPr>
        <p:spPr>
          <a:xfrm>
            <a:off x="342899" y="114936"/>
            <a:ext cx="8443800" cy="545100"/>
          </a:xfrm>
          <a:prstGeom prst="rect">
            <a:avLst/>
          </a:prstGeom>
          <a:noFill/>
          <a:ln>
            <a:noFill/>
          </a:ln>
        </p:spPr>
        <p:txBody>
          <a:bodyPr anchorCtr="0" anchor="t" bIns="28575" lIns="57150" spcFirstLastPara="1" rIns="57150" wrap="square" tIns="28575">
            <a:noAutofit/>
          </a:bodyPr>
          <a:lstStyle>
            <a:lvl1pPr lvl="0" rtl="0" algn="l">
              <a:spcBef>
                <a:spcPts val="0"/>
              </a:spcBef>
              <a:spcAft>
                <a:spcPts val="0"/>
              </a:spcAft>
              <a:buClr>
                <a:schemeClr val="dk2"/>
              </a:buClr>
              <a:buSzPts val="2400"/>
              <a:buFont typeface="Arial"/>
              <a:buNone/>
              <a:defRPr>
                <a:solidFill>
                  <a:schemeClr val="dk2"/>
                </a:solidFill>
              </a:defRPr>
            </a:lvl1pPr>
            <a:lvl2pPr lvl="1" rtl="0">
              <a:spcBef>
                <a:spcPts val="0"/>
              </a:spcBef>
              <a:spcAft>
                <a:spcPts val="0"/>
              </a:spcAft>
              <a:buSzPts val="900"/>
              <a:buNone/>
              <a:defRPr/>
            </a:lvl2pPr>
            <a:lvl3pPr lvl="2" rtl="0">
              <a:spcBef>
                <a:spcPts val="0"/>
              </a:spcBef>
              <a:spcAft>
                <a:spcPts val="0"/>
              </a:spcAft>
              <a:buSzPts val="900"/>
              <a:buNone/>
              <a:defRPr/>
            </a:lvl3pPr>
            <a:lvl4pPr lvl="3" rtl="0">
              <a:spcBef>
                <a:spcPts val="0"/>
              </a:spcBef>
              <a:spcAft>
                <a:spcPts val="0"/>
              </a:spcAft>
              <a:buSzPts val="900"/>
              <a:buNone/>
              <a:defRPr/>
            </a:lvl4pPr>
            <a:lvl5pPr lvl="4" rtl="0">
              <a:spcBef>
                <a:spcPts val="0"/>
              </a:spcBef>
              <a:spcAft>
                <a:spcPts val="0"/>
              </a:spcAft>
              <a:buSzPts val="900"/>
              <a:buNone/>
              <a:defRPr/>
            </a:lvl5pPr>
            <a:lvl6pPr lvl="5" rtl="0">
              <a:spcBef>
                <a:spcPts val="0"/>
              </a:spcBef>
              <a:spcAft>
                <a:spcPts val="0"/>
              </a:spcAft>
              <a:buSzPts val="900"/>
              <a:buNone/>
              <a:defRPr/>
            </a:lvl6pPr>
            <a:lvl7pPr lvl="6" rtl="0">
              <a:spcBef>
                <a:spcPts val="0"/>
              </a:spcBef>
              <a:spcAft>
                <a:spcPts val="0"/>
              </a:spcAft>
              <a:buSzPts val="900"/>
              <a:buNone/>
              <a:defRPr/>
            </a:lvl7pPr>
            <a:lvl8pPr lvl="7" rtl="0">
              <a:spcBef>
                <a:spcPts val="0"/>
              </a:spcBef>
              <a:spcAft>
                <a:spcPts val="0"/>
              </a:spcAft>
              <a:buSzPts val="900"/>
              <a:buNone/>
              <a:defRPr/>
            </a:lvl8pPr>
            <a:lvl9pPr lvl="8" rtl="0">
              <a:spcBef>
                <a:spcPts val="0"/>
              </a:spcBef>
              <a:spcAft>
                <a:spcPts val="0"/>
              </a:spcAft>
              <a:buSzPts val="900"/>
              <a:buNone/>
              <a:defRPr/>
            </a:lvl9pPr>
          </a:lstStyle>
          <a:p/>
        </p:txBody>
      </p:sp>
      <p:sp>
        <p:nvSpPr>
          <p:cNvPr id="177" name="Google Shape;177;p39"/>
          <p:cNvSpPr/>
          <p:nvPr>
            <p:ph idx="2" type="tbl"/>
          </p:nvPr>
        </p:nvSpPr>
        <p:spPr>
          <a:xfrm>
            <a:off x="342900" y="1028700"/>
            <a:ext cx="8443800" cy="3314700"/>
          </a:xfrm>
          <a:prstGeom prst="rect">
            <a:avLst/>
          </a:prstGeom>
          <a:noFill/>
          <a:ln>
            <a:noFill/>
          </a:ln>
        </p:spPr>
        <p:txBody>
          <a:bodyPr anchorCtr="0" anchor="t" bIns="28575" lIns="57150" spcFirstLastPara="1" rIns="57150" wrap="square" tIns="28575">
            <a:noAutofit/>
          </a:bodyPr>
          <a:lstStyle>
            <a:lvl1pPr lvl="0" marR="0" rtl="0" algn="l">
              <a:spcBef>
                <a:spcPts val="0"/>
              </a:spcBef>
              <a:spcAft>
                <a:spcPts val="0"/>
              </a:spcAft>
              <a:buSzPts val="900"/>
              <a:buNone/>
              <a:defRPr b="0" i="0" sz="1800" u="none" cap="none" strike="noStrike">
                <a:solidFill>
                  <a:schemeClr val="dk2"/>
                </a:solidFill>
                <a:latin typeface="Arial"/>
                <a:ea typeface="Arial"/>
                <a:cs typeface="Arial"/>
                <a:sym typeface="Arial"/>
              </a:defRPr>
            </a:lvl1pPr>
            <a:lvl2pPr lvl="1" marR="0" rtl="0" algn="l">
              <a:spcBef>
                <a:spcPts val="0"/>
              </a:spcBef>
              <a:spcAft>
                <a:spcPts val="0"/>
              </a:spcAft>
              <a:buSzPts val="9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9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9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9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9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9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9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900"/>
              <a:buNone/>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r_Chart">
  <p:cSld name="Bar_Chart">
    <p:bg>
      <p:bgPr>
        <a:solidFill>
          <a:schemeClr val="lt2"/>
        </a:solidFill>
      </p:bgPr>
    </p:bg>
    <p:spTree>
      <p:nvGrpSpPr>
        <p:cNvPr id="178" name="Shape 178"/>
        <p:cNvGrpSpPr/>
        <p:nvPr/>
      </p:nvGrpSpPr>
      <p:grpSpPr>
        <a:xfrm>
          <a:off x="0" y="0"/>
          <a:ext cx="0" cy="0"/>
          <a:chOff x="0" y="0"/>
          <a:chExt cx="0" cy="0"/>
        </a:xfrm>
      </p:grpSpPr>
      <p:sp>
        <p:nvSpPr>
          <p:cNvPr id="179" name="Google Shape;179;p40"/>
          <p:cNvSpPr txBox="1"/>
          <p:nvPr>
            <p:ph type="title"/>
          </p:nvPr>
        </p:nvSpPr>
        <p:spPr>
          <a:xfrm>
            <a:off x="342899" y="114936"/>
            <a:ext cx="8443500" cy="545100"/>
          </a:xfrm>
          <a:prstGeom prst="rect">
            <a:avLst/>
          </a:prstGeom>
          <a:noFill/>
          <a:ln>
            <a:noFill/>
          </a:ln>
        </p:spPr>
        <p:txBody>
          <a:bodyPr anchorCtr="0" anchor="t" bIns="28575" lIns="57150" spcFirstLastPara="1" rIns="57150" wrap="square" tIns="28575">
            <a:noAutofit/>
          </a:bodyPr>
          <a:lstStyle>
            <a:lvl1pPr lvl="0" rtl="0" algn="l">
              <a:spcBef>
                <a:spcPts val="0"/>
              </a:spcBef>
              <a:spcAft>
                <a:spcPts val="0"/>
              </a:spcAft>
              <a:buClr>
                <a:schemeClr val="dk2"/>
              </a:buClr>
              <a:buSzPts val="2400"/>
              <a:buFont typeface="Arial"/>
              <a:buNone/>
              <a:defRPr>
                <a:solidFill>
                  <a:schemeClr val="dk2"/>
                </a:solidFill>
              </a:defRPr>
            </a:lvl1pPr>
            <a:lvl2pPr lvl="1" rtl="0">
              <a:spcBef>
                <a:spcPts val="0"/>
              </a:spcBef>
              <a:spcAft>
                <a:spcPts val="0"/>
              </a:spcAft>
              <a:buSzPts val="900"/>
              <a:buNone/>
              <a:defRPr/>
            </a:lvl2pPr>
            <a:lvl3pPr lvl="2" rtl="0">
              <a:spcBef>
                <a:spcPts val="0"/>
              </a:spcBef>
              <a:spcAft>
                <a:spcPts val="0"/>
              </a:spcAft>
              <a:buSzPts val="900"/>
              <a:buNone/>
              <a:defRPr/>
            </a:lvl3pPr>
            <a:lvl4pPr lvl="3" rtl="0">
              <a:spcBef>
                <a:spcPts val="0"/>
              </a:spcBef>
              <a:spcAft>
                <a:spcPts val="0"/>
              </a:spcAft>
              <a:buSzPts val="900"/>
              <a:buNone/>
              <a:defRPr/>
            </a:lvl4pPr>
            <a:lvl5pPr lvl="4" rtl="0">
              <a:spcBef>
                <a:spcPts val="0"/>
              </a:spcBef>
              <a:spcAft>
                <a:spcPts val="0"/>
              </a:spcAft>
              <a:buSzPts val="900"/>
              <a:buNone/>
              <a:defRPr/>
            </a:lvl5pPr>
            <a:lvl6pPr lvl="5" rtl="0">
              <a:spcBef>
                <a:spcPts val="0"/>
              </a:spcBef>
              <a:spcAft>
                <a:spcPts val="0"/>
              </a:spcAft>
              <a:buSzPts val="900"/>
              <a:buNone/>
              <a:defRPr/>
            </a:lvl6pPr>
            <a:lvl7pPr lvl="6" rtl="0">
              <a:spcBef>
                <a:spcPts val="0"/>
              </a:spcBef>
              <a:spcAft>
                <a:spcPts val="0"/>
              </a:spcAft>
              <a:buSzPts val="900"/>
              <a:buNone/>
              <a:defRPr/>
            </a:lvl7pPr>
            <a:lvl8pPr lvl="7" rtl="0">
              <a:spcBef>
                <a:spcPts val="0"/>
              </a:spcBef>
              <a:spcAft>
                <a:spcPts val="0"/>
              </a:spcAft>
              <a:buSzPts val="900"/>
              <a:buNone/>
              <a:defRPr/>
            </a:lvl8pPr>
            <a:lvl9pPr lvl="8" rtl="0">
              <a:spcBef>
                <a:spcPts val="0"/>
              </a:spcBef>
              <a:spcAft>
                <a:spcPts val="0"/>
              </a:spcAft>
              <a:buSzPts val="900"/>
              <a:buNone/>
              <a:defRPr/>
            </a:lvl9pPr>
          </a:lstStyle>
          <a:p/>
        </p:txBody>
      </p:sp>
      <p:sp>
        <p:nvSpPr>
          <p:cNvPr id="180" name="Google Shape;180;p40"/>
          <p:cNvSpPr/>
          <p:nvPr>
            <p:ph idx="2" type="chart"/>
          </p:nvPr>
        </p:nvSpPr>
        <p:spPr>
          <a:xfrm>
            <a:off x="342900" y="1028700"/>
            <a:ext cx="8443800" cy="3403500"/>
          </a:xfrm>
          <a:prstGeom prst="rect">
            <a:avLst/>
          </a:prstGeom>
          <a:noFill/>
          <a:ln>
            <a:noFill/>
          </a:ln>
        </p:spPr>
        <p:txBody>
          <a:bodyPr anchorCtr="0" anchor="t" bIns="28575" lIns="57150" spcFirstLastPara="1" rIns="57150" wrap="square" tIns="28575">
            <a:noAutofit/>
          </a:bodyPr>
          <a:lstStyle>
            <a:lvl1pPr lvl="0" marR="0" rtl="0" algn="l">
              <a:spcBef>
                <a:spcPts val="400"/>
              </a:spcBef>
              <a:spcAft>
                <a:spcPts val="0"/>
              </a:spcAft>
              <a:buClr>
                <a:schemeClr val="dk2"/>
              </a:buClr>
              <a:buSzPts val="1800"/>
              <a:buFont typeface="Arial"/>
              <a:buNone/>
              <a:defRPr b="0" i="0" sz="1800" u="none" cap="none" strike="noStrike">
                <a:solidFill>
                  <a:schemeClr val="dk2"/>
                </a:solidFill>
                <a:latin typeface="Arial"/>
                <a:ea typeface="Arial"/>
                <a:cs typeface="Arial"/>
                <a:sym typeface="Arial"/>
              </a:defRPr>
            </a:lvl1pPr>
            <a:lvl2pPr lvl="1" marR="0" rtl="0" algn="l">
              <a:spcBef>
                <a:spcPts val="40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2pPr>
            <a:lvl3pPr lvl="2" marR="0" rtl="0" algn="l">
              <a:spcBef>
                <a:spcPts val="300"/>
              </a:spcBef>
              <a:spcAft>
                <a:spcPts val="0"/>
              </a:spcAft>
              <a:buClr>
                <a:schemeClr val="dk2"/>
              </a:buClr>
              <a:buSzPts val="1600"/>
              <a:buFont typeface="Arial"/>
              <a:buChar char="•"/>
              <a:defRPr b="0" i="0" sz="1600" u="none" cap="none" strike="noStrike">
                <a:solidFill>
                  <a:schemeClr val="dk2"/>
                </a:solidFill>
                <a:latin typeface="Arial"/>
                <a:ea typeface="Arial"/>
                <a:cs typeface="Arial"/>
                <a:sym typeface="Arial"/>
              </a:defRPr>
            </a:lvl3pPr>
            <a:lvl4pPr lvl="3" marR="0" rtl="0" algn="l">
              <a:spcBef>
                <a:spcPts val="3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lvl="4" marR="0" rtl="0" algn="l">
              <a:spcBef>
                <a:spcPts val="2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5pPr>
            <a:lvl6pPr lvl="5"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lvl="6"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lvl="7"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lvl="8"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e_Chart">
  <p:cSld name="Pie_Chart">
    <p:bg>
      <p:bgPr>
        <a:solidFill>
          <a:schemeClr val="lt2"/>
        </a:solidFill>
      </p:bgPr>
    </p:bg>
    <p:spTree>
      <p:nvGrpSpPr>
        <p:cNvPr id="181" name="Shape 181"/>
        <p:cNvGrpSpPr/>
        <p:nvPr/>
      </p:nvGrpSpPr>
      <p:grpSpPr>
        <a:xfrm>
          <a:off x="0" y="0"/>
          <a:ext cx="0" cy="0"/>
          <a:chOff x="0" y="0"/>
          <a:chExt cx="0" cy="0"/>
        </a:xfrm>
      </p:grpSpPr>
      <p:sp>
        <p:nvSpPr>
          <p:cNvPr id="182" name="Google Shape;182;p41"/>
          <p:cNvSpPr txBox="1"/>
          <p:nvPr>
            <p:ph type="title"/>
          </p:nvPr>
        </p:nvSpPr>
        <p:spPr>
          <a:xfrm>
            <a:off x="342899" y="114936"/>
            <a:ext cx="8443500" cy="545100"/>
          </a:xfrm>
          <a:prstGeom prst="rect">
            <a:avLst/>
          </a:prstGeom>
          <a:noFill/>
          <a:ln>
            <a:noFill/>
          </a:ln>
        </p:spPr>
        <p:txBody>
          <a:bodyPr anchorCtr="0" anchor="t" bIns="28575" lIns="57150" spcFirstLastPara="1" rIns="57150" wrap="square" tIns="28575">
            <a:noAutofit/>
          </a:bodyPr>
          <a:lstStyle>
            <a:lvl1pPr lvl="0" rtl="0" algn="l">
              <a:spcBef>
                <a:spcPts val="0"/>
              </a:spcBef>
              <a:spcAft>
                <a:spcPts val="0"/>
              </a:spcAft>
              <a:buClr>
                <a:schemeClr val="dk2"/>
              </a:buClr>
              <a:buSzPts val="2400"/>
              <a:buFont typeface="Arial"/>
              <a:buNone/>
              <a:defRPr>
                <a:solidFill>
                  <a:schemeClr val="dk2"/>
                </a:solidFill>
              </a:defRPr>
            </a:lvl1pPr>
            <a:lvl2pPr lvl="1" rtl="0">
              <a:spcBef>
                <a:spcPts val="0"/>
              </a:spcBef>
              <a:spcAft>
                <a:spcPts val="0"/>
              </a:spcAft>
              <a:buSzPts val="900"/>
              <a:buNone/>
              <a:defRPr/>
            </a:lvl2pPr>
            <a:lvl3pPr lvl="2" rtl="0">
              <a:spcBef>
                <a:spcPts val="0"/>
              </a:spcBef>
              <a:spcAft>
                <a:spcPts val="0"/>
              </a:spcAft>
              <a:buSzPts val="900"/>
              <a:buNone/>
              <a:defRPr/>
            </a:lvl3pPr>
            <a:lvl4pPr lvl="3" rtl="0">
              <a:spcBef>
                <a:spcPts val="0"/>
              </a:spcBef>
              <a:spcAft>
                <a:spcPts val="0"/>
              </a:spcAft>
              <a:buSzPts val="900"/>
              <a:buNone/>
              <a:defRPr/>
            </a:lvl4pPr>
            <a:lvl5pPr lvl="4" rtl="0">
              <a:spcBef>
                <a:spcPts val="0"/>
              </a:spcBef>
              <a:spcAft>
                <a:spcPts val="0"/>
              </a:spcAft>
              <a:buSzPts val="900"/>
              <a:buNone/>
              <a:defRPr/>
            </a:lvl5pPr>
            <a:lvl6pPr lvl="5" rtl="0">
              <a:spcBef>
                <a:spcPts val="0"/>
              </a:spcBef>
              <a:spcAft>
                <a:spcPts val="0"/>
              </a:spcAft>
              <a:buSzPts val="900"/>
              <a:buNone/>
              <a:defRPr/>
            </a:lvl6pPr>
            <a:lvl7pPr lvl="6" rtl="0">
              <a:spcBef>
                <a:spcPts val="0"/>
              </a:spcBef>
              <a:spcAft>
                <a:spcPts val="0"/>
              </a:spcAft>
              <a:buSzPts val="900"/>
              <a:buNone/>
              <a:defRPr/>
            </a:lvl7pPr>
            <a:lvl8pPr lvl="7" rtl="0">
              <a:spcBef>
                <a:spcPts val="0"/>
              </a:spcBef>
              <a:spcAft>
                <a:spcPts val="0"/>
              </a:spcAft>
              <a:buSzPts val="900"/>
              <a:buNone/>
              <a:defRPr/>
            </a:lvl8pPr>
            <a:lvl9pPr lvl="8" rtl="0">
              <a:spcBef>
                <a:spcPts val="0"/>
              </a:spcBef>
              <a:spcAft>
                <a:spcPts val="0"/>
              </a:spcAft>
              <a:buSzPts val="900"/>
              <a:buNone/>
              <a:defRPr/>
            </a:lvl9pPr>
          </a:lstStyle>
          <a:p/>
        </p:txBody>
      </p:sp>
      <p:sp>
        <p:nvSpPr>
          <p:cNvPr id="183" name="Google Shape;183;p41"/>
          <p:cNvSpPr/>
          <p:nvPr>
            <p:ph idx="2" type="chart"/>
          </p:nvPr>
        </p:nvSpPr>
        <p:spPr>
          <a:xfrm>
            <a:off x="342900" y="1028700"/>
            <a:ext cx="8443800" cy="3403500"/>
          </a:xfrm>
          <a:prstGeom prst="rect">
            <a:avLst/>
          </a:prstGeom>
          <a:noFill/>
          <a:ln>
            <a:noFill/>
          </a:ln>
        </p:spPr>
        <p:txBody>
          <a:bodyPr anchorCtr="0" anchor="t" bIns="28575" lIns="57150" spcFirstLastPara="1" rIns="57150" wrap="square" tIns="28575">
            <a:noAutofit/>
          </a:bodyPr>
          <a:lstStyle>
            <a:lvl1pPr lvl="0" marR="0" rtl="0" algn="l">
              <a:spcBef>
                <a:spcPts val="400"/>
              </a:spcBef>
              <a:spcAft>
                <a:spcPts val="0"/>
              </a:spcAft>
              <a:buClr>
                <a:schemeClr val="dk2"/>
              </a:buClr>
              <a:buSzPts val="1800"/>
              <a:buFont typeface="Arial"/>
              <a:buNone/>
              <a:defRPr b="0" i="0" sz="1800" u="none" cap="none" strike="noStrike">
                <a:solidFill>
                  <a:schemeClr val="dk2"/>
                </a:solidFill>
                <a:latin typeface="Arial"/>
                <a:ea typeface="Arial"/>
                <a:cs typeface="Arial"/>
                <a:sym typeface="Arial"/>
              </a:defRPr>
            </a:lvl1pPr>
            <a:lvl2pPr lvl="1" marR="0" rtl="0" algn="l">
              <a:spcBef>
                <a:spcPts val="40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2pPr>
            <a:lvl3pPr lvl="2" marR="0" rtl="0" algn="l">
              <a:spcBef>
                <a:spcPts val="300"/>
              </a:spcBef>
              <a:spcAft>
                <a:spcPts val="0"/>
              </a:spcAft>
              <a:buClr>
                <a:schemeClr val="dk2"/>
              </a:buClr>
              <a:buSzPts val="1600"/>
              <a:buFont typeface="Arial"/>
              <a:buChar char="•"/>
              <a:defRPr b="0" i="0" sz="1600" u="none" cap="none" strike="noStrike">
                <a:solidFill>
                  <a:schemeClr val="dk2"/>
                </a:solidFill>
                <a:latin typeface="Arial"/>
                <a:ea typeface="Arial"/>
                <a:cs typeface="Arial"/>
                <a:sym typeface="Arial"/>
              </a:defRPr>
            </a:lvl3pPr>
            <a:lvl4pPr lvl="3" marR="0" rtl="0" algn="l">
              <a:spcBef>
                <a:spcPts val="3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lvl="4" marR="0" rtl="0" algn="l">
              <a:spcBef>
                <a:spcPts val="2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5pPr>
            <a:lvl6pPr lvl="5"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lvl="6"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lvl="7"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lvl="8"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1" name="Shape 21"/>
        <p:cNvGrpSpPr/>
        <p:nvPr/>
      </p:nvGrpSpPr>
      <p:grpSpPr>
        <a:xfrm>
          <a:off x="0" y="0"/>
          <a:ext cx="0" cy="0"/>
          <a:chOff x="0" y="0"/>
          <a:chExt cx="0" cy="0"/>
        </a:xfrm>
      </p:grpSpPr>
      <p:sp>
        <p:nvSpPr>
          <p:cNvPr id="22" name="Google Shape;22;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3" name="Google Shape;23;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4" name="Google Shape;24;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5" name="Google Shape;2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ne_Chart">
  <p:cSld name="Line_Chart">
    <p:bg>
      <p:bgPr>
        <a:solidFill>
          <a:schemeClr val="lt2"/>
        </a:solidFill>
      </p:bgPr>
    </p:bg>
    <p:spTree>
      <p:nvGrpSpPr>
        <p:cNvPr id="184" name="Shape 184"/>
        <p:cNvGrpSpPr/>
        <p:nvPr/>
      </p:nvGrpSpPr>
      <p:grpSpPr>
        <a:xfrm>
          <a:off x="0" y="0"/>
          <a:ext cx="0" cy="0"/>
          <a:chOff x="0" y="0"/>
          <a:chExt cx="0" cy="0"/>
        </a:xfrm>
      </p:grpSpPr>
      <p:sp>
        <p:nvSpPr>
          <p:cNvPr id="185" name="Google Shape;185;p42"/>
          <p:cNvSpPr txBox="1"/>
          <p:nvPr>
            <p:ph type="title"/>
          </p:nvPr>
        </p:nvSpPr>
        <p:spPr>
          <a:xfrm>
            <a:off x="342899" y="114936"/>
            <a:ext cx="8443500" cy="545100"/>
          </a:xfrm>
          <a:prstGeom prst="rect">
            <a:avLst/>
          </a:prstGeom>
          <a:noFill/>
          <a:ln>
            <a:noFill/>
          </a:ln>
        </p:spPr>
        <p:txBody>
          <a:bodyPr anchorCtr="0" anchor="t" bIns="28575" lIns="57150" spcFirstLastPara="1" rIns="57150" wrap="square" tIns="28575">
            <a:noAutofit/>
          </a:bodyPr>
          <a:lstStyle>
            <a:lvl1pPr lvl="0" rtl="0" algn="l">
              <a:spcBef>
                <a:spcPts val="0"/>
              </a:spcBef>
              <a:spcAft>
                <a:spcPts val="0"/>
              </a:spcAft>
              <a:buClr>
                <a:schemeClr val="dk2"/>
              </a:buClr>
              <a:buSzPts val="2400"/>
              <a:buFont typeface="Arial"/>
              <a:buNone/>
              <a:defRPr>
                <a:solidFill>
                  <a:schemeClr val="dk2"/>
                </a:solidFill>
              </a:defRPr>
            </a:lvl1pPr>
            <a:lvl2pPr lvl="1" rtl="0">
              <a:spcBef>
                <a:spcPts val="0"/>
              </a:spcBef>
              <a:spcAft>
                <a:spcPts val="0"/>
              </a:spcAft>
              <a:buSzPts val="900"/>
              <a:buNone/>
              <a:defRPr/>
            </a:lvl2pPr>
            <a:lvl3pPr lvl="2" rtl="0">
              <a:spcBef>
                <a:spcPts val="0"/>
              </a:spcBef>
              <a:spcAft>
                <a:spcPts val="0"/>
              </a:spcAft>
              <a:buSzPts val="900"/>
              <a:buNone/>
              <a:defRPr/>
            </a:lvl3pPr>
            <a:lvl4pPr lvl="3" rtl="0">
              <a:spcBef>
                <a:spcPts val="0"/>
              </a:spcBef>
              <a:spcAft>
                <a:spcPts val="0"/>
              </a:spcAft>
              <a:buSzPts val="900"/>
              <a:buNone/>
              <a:defRPr/>
            </a:lvl4pPr>
            <a:lvl5pPr lvl="4" rtl="0">
              <a:spcBef>
                <a:spcPts val="0"/>
              </a:spcBef>
              <a:spcAft>
                <a:spcPts val="0"/>
              </a:spcAft>
              <a:buSzPts val="900"/>
              <a:buNone/>
              <a:defRPr/>
            </a:lvl5pPr>
            <a:lvl6pPr lvl="5" rtl="0">
              <a:spcBef>
                <a:spcPts val="0"/>
              </a:spcBef>
              <a:spcAft>
                <a:spcPts val="0"/>
              </a:spcAft>
              <a:buSzPts val="900"/>
              <a:buNone/>
              <a:defRPr/>
            </a:lvl6pPr>
            <a:lvl7pPr lvl="6" rtl="0">
              <a:spcBef>
                <a:spcPts val="0"/>
              </a:spcBef>
              <a:spcAft>
                <a:spcPts val="0"/>
              </a:spcAft>
              <a:buSzPts val="900"/>
              <a:buNone/>
              <a:defRPr/>
            </a:lvl7pPr>
            <a:lvl8pPr lvl="7" rtl="0">
              <a:spcBef>
                <a:spcPts val="0"/>
              </a:spcBef>
              <a:spcAft>
                <a:spcPts val="0"/>
              </a:spcAft>
              <a:buSzPts val="900"/>
              <a:buNone/>
              <a:defRPr/>
            </a:lvl8pPr>
            <a:lvl9pPr lvl="8" rtl="0">
              <a:spcBef>
                <a:spcPts val="0"/>
              </a:spcBef>
              <a:spcAft>
                <a:spcPts val="0"/>
              </a:spcAft>
              <a:buSzPts val="900"/>
              <a:buNone/>
              <a:defRPr/>
            </a:lvl9pPr>
          </a:lstStyle>
          <a:p/>
        </p:txBody>
      </p:sp>
      <p:sp>
        <p:nvSpPr>
          <p:cNvPr id="186" name="Google Shape;186;p42"/>
          <p:cNvSpPr/>
          <p:nvPr>
            <p:ph idx="2" type="chart"/>
          </p:nvPr>
        </p:nvSpPr>
        <p:spPr>
          <a:xfrm>
            <a:off x="342900" y="1028700"/>
            <a:ext cx="8443800" cy="3403500"/>
          </a:xfrm>
          <a:prstGeom prst="rect">
            <a:avLst/>
          </a:prstGeom>
          <a:noFill/>
          <a:ln>
            <a:noFill/>
          </a:ln>
        </p:spPr>
        <p:txBody>
          <a:bodyPr anchorCtr="0" anchor="t" bIns="28575" lIns="57150" spcFirstLastPara="1" rIns="57150" wrap="square" tIns="28575">
            <a:noAutofit/>
          </a:bodyPr>
          <a:lstStyle>
            <a:lvl1pPr lvl="0" marR="0" rtl="0" algn="l">
              <a:spcBef>
                <a:spcPts val="400"/>
              </a:spcBef>
              <a:spcAft>
                <a:spcPts val="0"/>
              </a:spcAft>
              <a:buClr>
                <a:schemeClr val="dk2"/>
              </a:buClr>
              <a:buSzPts val="1800"/>
              <a:buFont typeface="Arial"/>
              <a:buNone/>
              <a:defRPr b="0" i="0" sz="1800" u="none" cap="none" strike="noStrike">
                <a:solidFill>
                  <a:schemeClr val="dk2"/>
                </a:solidFill>
                <a:latin typeface="Arial"/>
                <a:ea typeface="Arial"/>
                <a:cs typeface="Arial"/>
                <a:sym typeface="Arial"/>
              </a:defRPr>
            </a:lvl1pPr>
            <a:lvl2pPr lvl="1" marR="0" rtl="0" algn="l">
              <a:spcBef>
                <a:spcPts val="40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2pPr>
            <a:lvl3pPr lvl="2" marR="0" rtl="0" algn="l">
              <a:spcBef>
                <a:spcPts val="300"/>
              </a:spcBef>
              <a:spcAft>
                <a:spcPts val="0"/>
              </a:spcAft>
              <a:buClr>
                <a:schemeClr val="dk2"/>
              </a:buClr>
              <a:buSzPts val="1600"/>
              <a:buFont typeface="Arial"/>
              <a:buChar char="•"/>
              <a:defRPr b="0" i="0" sz="1600" u="none" cap="none" strike="noStrike">
                <a:solidFill>
                  <a:schemeClr val="dk2"/>
                </a:solidFill>
                <a:latin typeface="Arial"/>
                <a:ea typeface="Arial"/>
                <a:cs typeface="Arial"/>
                <a:sym typeface="Arial"/>
              </a:defRPr>
            </a:lvl3pPr>
            <a:lvl4pPr lvl="3" marR="0" rtl="0" algn="l">
              <a:spcBef>
                <a:spcPts val="3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lvl="4" marR="0" rtl="0" algn="l">
              <a:spcBef>
                <a:spcPts val="2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5pPr>
            <a:lvl6pPr lvl="5"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lvl="6"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lvl="7"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lvl="8"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ow_to_Use">
  <p:cSld name="How_to_Use">
    <p:bg>
      <p:bgPr>
        <a:solidFill>
          <a:schemeClr val="dk2"/>
        </a:solidFill>
      </p:bgPr>
    </p:bg>
    <p:spTree>
      <p:nvGrpSpPr>
        <p:cNvPr id="187" name="Shape 187"/>
        <p:cNvGrpSpPr/>
        <p:nvPr/>
      </p:nvGrpSpPr>
      <p:grpSpPr>
        <a:xfrm>
          <a:off x="0" y="0"/>
          <a:ext cx="0" cy="0"/>
          <a:chOff x="0" y="0"/>
          <a:chExt cx="0" cy="0"/>
        </a:xfrm>
      </p:grpSpPr>
      <p:sp>
        <p:nvSpPr>
          <p:cNvPr id="188" name="Google Shape;188;p43"/>
          <p:cNvSpPr txBox="1"/>
          <p:nvPr/>
        </p:nvSpPr>
        <p:spPr>
          <a:xfrm>
            <a:off x="2822713" y="-2842591"/>
            <a:ext cx="115500" cy="501000"/>
          </a:xfrm>
          <a:prstGeom prst="rect">
            <a:avLst/>
          </a:prstGeom>
          <a:noFill/>
          <a:ln>
            <a:noFill/>
          </a:ln>
        </p:spPr>
        <p:txBody>
          <a:bodyPr anchorCtr="0" anchor="t" bIns="28575" lIns="57150" spcFirstLastPara="1" rIns="57150" wrap="square" tIns="28575">
            <a:spAutoFit/>
          </a:bodyPr>
          <a:lstStyle/>
          <a:p>
            <a:pPr indent="0" lvl="0" marL="0" marR="0" rtl="0" algn="l">
              <a:spcBef>
                <a:spcPts val="0"/>
              </a:spcBef>
              <a:spcAft>
                <a:spcPts val="0"/>
              </a:spcAft>
              <a:buNone/>
            </a:pPr>
            <a:r>
              <a:t/>
            </a:r>
            <a:endParaRPr sz="2900">
              <a:solidFill>
                <a:schemeClr val="lt1"/>
              </a:solidFill>
              <a:latin typeface="Arial"/>
              <a:ea typeface="Arial"/>
              <a:cs typeface="Arial"/>
              <a:sym typeface="Arial"/>
            </a:endParaRPr>
          </a:p>
        </p:txBody>
      </p:sp>
      <p:sp>
        <p:nvSpPr>
          <p:cNvPr id="189" name="Google Shape;189;p43"/>
          <p:cNvSpPr/>
          <p:nvPr/>
        </p:nvSpPr>
        <p:spPr>
          <a:xfrm>
            <a:off x="0" y="0"/>
            <a:ext cx="9144000" cy="5143500"/>
          </a:xfrm>
          <a:prstGeom prst="rect">
            <a:avLst/>
          </a:prstGeom>
          <a:solidFill>
            <a:schemeClr val="dk2"/>
          </a:solidFill>
          <a:ln>
            <a:noFill/>
          </a:ln>
        </p:spPr>
        <p:txBody>
          <a:bodyPr anchorCtr="0" anchor="ctr" bIns="28575" lIns="57150" spcFirstLastPara="1" rIns="57150" wrap="square" tIns="28575">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90" name="Google Shape;190;p43"/>
          <p:cNvSpPr txBox="1"/>
          <p:nvPr/>
        </p:nvSpPr>
        <p:spPr>
          <a:xfrm>
            <a:off x="7436224" y="6104965"/>
            <a:ext cx="115500" cy="501000"/>
          </a:xfrm>
          <a:prstGeom prst="rect">
            <a:avLst/>
          </a:prstGeom>
          <a:noFill/>
          <a:ln>
            <a:noFill/>
          </a:ln>
        </p:spPr>
        <p:txBody>
          <a:bodyPr anchorCtr="0" anchor="t" bIns="28575" lIns="57150" spcFirstLastPara="1" rIns="57150" wrap="square" tIns="28575">
            <a:spAutoFit/>
          </a:bodyPr>
          <a:lstStyle/>
          <a:p>
            <a:pPr indent="0" lvl="0" marL="0" marR="0" rtl="0" algn="l">
              <a:spcBef>
                <a:spcPts val="0"/>
              </a:spcBef>
              <a:spcAft>
                <a:spcPts val="0"/>
              </a:spcAft>
              <a:buNone/>
            </a:pPr>
            <a:r>
              <a:t/>
            </a:r>
            <a:endParaRPr sz="2900">
              <a:solidFill>
                <a:schemeClr val="lt1"/>
              </a:solidFill>
              <a:latin typeface="Arial"/>
              <a:ea typeface="Arial"/>
              <a:cs typeface="Arial"/>
              <a:sym typeface="Arial"/>
            </a:endParaRPr>
          </a:p>
        </p:txBody>
      </p:sp>
      <p:pic>
        <p:nvPicPr>
          <p:cNvPr id="191" name="Google Shape;191;p43"/>
          <p:cNvPicPr preferRelativeResize="0"/>
          <p:nvPr/>
        </p:nvPicPr>
        <p:blipFill rotWithShape="1">
          <a:blip r:embed="rId2">
            <a:alphaModFix/>
          </a:blip>
          <a:srcRect b="0" l="0" r="0" t="0"/>
          <a:stretch/>
        </p:blipFill>
        <p:spPr>
          <a:xfrm>
            <a:off x="8343900" y="4706911"/>
            <a:ext cx="443365" cy="265065"/>
          </a:xfrm>
          <a:prstGeom prst="rect">
            <a:avLst/>
          </a:prstGeom>
          <a:noFill/>
          <a:ln>
            <a:noFill/>
          </a:ln>
        </p:spPr>
      </p:pic>
      <p:sp>
        <p:nvSpPr>
          <p:cNvPr id="192" name="Google Shape;192;p43"/>
          <p:cNvSpPr txBox="1"/>
          <p:nvPr/>
        </p:nvSpPr>
        <p:spPr>
          <a:xfrm>
            <a:off x="342900" y="4802438"/>
            <a:ext cx="4447200" cy="1077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A5A5A5"/>
              </a:buClr>
              <a:buSzPts val="700"/>
              <a:buFont typeface="Arial"/>
              <a:buNone/>
            </a:pPr>
            <a:r>
              <a:rPr b="0" i="0" lang="en" sz="700">
                <a:solidFill>
                  <a:srgbClr val="A5A5A5"/>
                </a:solidFill>
                <a:latin typeface="Arial"/>
                <a:ea typeface="Arial"/>
                <a:cs typeface="Arial"/>
                <a:sym typeface="Arial"/>
              </a:rPr>
              <a:t>© 2019, Amazon Web Services, Inc. or its Affiliates. </a:t>
            </a:r>
            <a:endParaRPr sz="90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6" name="Shape 26"/>
        <p:cNvGrpSpPr/>
        <p:nvPr/>
      </p:nvGrpSpPr>
      <p:grpSpPr>
        <a:xfrm>
          <a:off x="0" y="0"/>
          <a:ext cx="0" cy="0"/>
          <a:chOff x="0" y="0"/>
          <a:chExt cx="0" cy="0"/>
        </a:xfrm>
      </p:grpSpPr>
      <p:sp>
        <p:nvSpPr>
          <p:cNvPr id="27" name="Google Shape;27;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8" name="Google Shape;28;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9" name="Shape 29"/>
        <p:cNvGrpSpPr/>
        <p:nvPr/>
      </p:nvGrpSpPr>
      <p:grpSpPr>
        <a:xfrm>
          <a:off x="0" y="0"/>
          <a:ext cx="0" cy="0"/>
          <a:chOff x="0" y="0"/>
          <a:chExt cx="0" cy="0"/>
        </a:xfrm>
      </p:grpSpPr>
      <p:sp>
        <p:nvSpPr>
          <p:cNvPr id="30" name="Google Shape;30;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1" name="Google Shape;31;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2" name="Google Shape;32;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3" name="Shape 33"/>
        <p:cNvGrpSpPr/>
        <p:nvPr/>
      </p:nvGrpSpPr>
      <p:grpSpPr>
        <a:xfrm>
          <a:off x="0" y="0"/>
          <a:ext cx="0" cy="0"/>
          <a:chOff x="0" y="0"/>
          <a:chExt cx="0" cy="0"/>
        </a:xfrm>
      </p:grpSpPr>
      <p:sp>
        <p:nvSpPr>
          <p:cNvPr id="34" name="Google Shape;34;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35" name="Google Shape;35;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6" name="Shape 36"/>
        <p:cNvGrpSpPr/>
        <p:nvPr/>
      </p:nvGrpSpPr>
      <p:grpSpPr>
        <a:xfrm>
          <a:off x="0" y="0"/>
          <a:ext cx="0" cy="0"/>
          <a:chOff x="0" y="0"/>
          <a:chExt cx="0" cy="0"/>
        </a:xfrm>
      </p:grpSpPr>
      <p:sp>
        <p:nvSpPr>
          <p:cNvPr id="37" name="Google Shape;37;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39" name="Google Shape;39;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40" name="Google Shape;40;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41" name="Google Shape;41;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2" name="Shape 42"/>
        <p:cNvGrpSpPr/>
        <p:nvPr/>
      </p:nvGrpSpPr>
      <p:grpSpPr>
        <a:xfrm>
          <a:off x="0" y="0"/>
          <a:ext cx="0" cy="0"/>
          <a:chOff x="0" y="0"/>
          <a:chExt cx="0" cy="0"/>
        </a:xfrm>
      </p:grpSpPr>
      <p:sp>
        <p:nvSpPr>
          <p:cNvPr id="43" name="Google Shape;43;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44" name="Google Shape;4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1.xml"/><Relationship Id="rId22" Type="http://schemas.openxmlformats.org/officeDocument/2006/relationships/slideLayout" Target="../slideLayouts/slideLayout33.xml"/><Relationship Id="rId21" Type="http://schemas.openxmlformats.org/officeDocument/2006/relationships/slideLayout" Target="../slideLayouts/slideLayout32.xml"/><Relationship Id="rId24" Type="http://schemas.openxmlformats.org/officeDocument/2006/relationships/slideLayout" Target="../slideLayouts/slideLayout35.xml"/><Relationship Id="rId23" Type="http://schemas.openxmlformats.org/officeDocument/2006/relationships/slideLayout" Target="../slideLayouts/slideLayout34.xml"/><Relationship Id="rId1" Type="http://schemas.openxmlformats.org/officeDocument/2006/relationships/image" Target="../media/image2.png"/><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26" Type="http://schemas.openxmlformats.org/officeDocument/2006/relationships/slideLayout" Target="../slideLayouts/slideLayout37.xml"/><Relationship Id="rId25" Type="http://schemas.openxmlformats.org/officeDocument/2006/relationships/slideLayout" Target="../slideLayouts/slideLayout36.xml"/><Relationship Id="rId28" Type="http://schemas.openxmlformats.org/officeDocument/2006/relationships/slideLayout" Target="../slideLayouts/slideLayout39.xml"/><Relationship Id="rId27" Type="http://schemas.openxmlformats.org/officeDocument/2006/relationships/slideLayout" Target="../slideLayouts/slideLayout38.xml"/><Relationship Id="rId5" Type="http://schemas.openxmlformats.org/officeDocument/2006/relationships/slideLayout" Target="../slideLayouts/slideLayout16.xml"/><Relationship Id="rId6" Type="http://schemas.openxmlformats.org/officeDocument/2006/relationships/slideLayout" Target="../slideLayouts/slideLayout17.xml"/><Relationship Id="rId29" Type="http://schemas.openxmlformats.org/officeDocument/2006/relationships/slideLayout" Target="../slideLayouts/slideLayout40.xml"/><Relationship Id="rId7" Type="http://schemas.openxmlformats.org/officeDocument/2006/relationships/slideLayout" Target="../slideLayouts/slideLayout18.xml"/><Relationship Id="rId8" Type="http://schemas.openxmlformats.org/officeDocument/2006/relationships/slideLayout" Target="../slideLayouts/slideLayout19.xml"/><Relationship Id="rId31" Type="http://schemas.openxmlformats.org/officeDocument/2006/relationships/theme" Target="../theme/theme2.xml"/><Relationship Id="rId30" Type="http://schemas.openxmlformats.org/officeDocument/2006/relationships/slideLayout" Target="../slideLayouts/slideLayout41.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19" Type="http://schemas.openxmlformats.org/officeDocument/2006/relationships/slideLayout" Target="../slideLayouts/slideLayout30.xml"/><Relationship Id="rId18"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1600"/>
              </a:spcBef>
              <a:spcAft>
                <a:spcPts val="0"/>
              </a:spcAft>
              <a:buClr>
                <a:schemeClr val="dk2"/>
              </a:buClr>
              <a:buSzPts val="1400"/>
              <a:buChar char="○"/>
              <a:defRPr>
                <a:solidFill>
                  <a:schemeClr val="dk2"/>
                </a:solidFill>
              </a:defRPr>
            </a:lvl2pPr>
            <a:lvl3pPr indent="-317500" lvl="2" marL="1371600" rtl="0">
              <a:lnSpc>
                <a:spcPct val="115000"/>
              </a:lnSpc>
              <a:spcBef>
                <a:spcPts val="1600"/>
              </a:spcBef>
              <a:spcAft>
                <a:spcPts val="0"/>
              </a:spcAft>
              <a:buClr>
                <a:schemeClr val="dk2"/>
              </a:buClr>
              <a:buSzPts val="1400"/>
              <a:buChar char="■"/>
              <a:defRPr>
                <a:solidFill>
                  <a:schemeClr val="dk2"/>
                </a:solidFill>
              </a:defRPr>
            </a:lvl3pPr>
            <a:lvl4pPr indent="-317500" lvl="3" marL="1828800" rtl="0">
              <a:lnSpc>
                <a:spcPct val="115000"/>
              </a:lnSpc>
              <a:spcBef>
                <a:spcPts val="1600"/>
              </a:spcBef>
              <a:spcAft>
                <a:spcPts val="0"/>
              </a:spcAft>
              <a:buClr>
                <a:schemeClr val="dk2"/>
              </a:buClr>
              <a:buSzPts val="1400"/>
              <a:buChar char="●"/>
              <a:defRPr>
                <a:solidFill>
                  <a:schemeClr val="dk2"/>
                </a:solidFill>
              </a:defRPr>
            </a:lvl4pPr>
            <a:lvl5pPr indent="-317500" lvl="4" marL="2286000" rtl="0">
              <a:lnSpc>
                <a:spcPct val="115000"/>
              </a:lnSpc>
              <a:spcBef>
                <a:spcPts val="1600"/>
              </a:spcBef>
              <a:spcAft>
                <a:spcPts val="0"/>
              </a:spcAft>
              <a:buClr>
                <a:schemeClr val="dk2"/>
              </a:buClr>
              <a:buSzPts val="1400"/>
              <a:buChar char="○"/>
              <a:defRPr>
                <a:solidFill>
                  <a:schemeClr val="dk2"/>
                </a:solidFill>
              </a:defRPr>
            </a:lvl5pPr>
            <a:lvl6pPr indent="-317500" lvl="5" marL="2743200" rtl="0">
              <a:lnSpc>
                <a:spcPct val="115000"/>
              </a:lnSpc>
              <a:spcBef>
                <a:spcPts val="1600"/>
              </a:spcBef>
              <a:spcAft>
                <a:spcPts val="0"/>
              </a:spcAft>
              <a:buClr>
                <a:schemeClr val="dk2"/>
              </a:buClr>
              <a:buSzPts val="1400"/>
              <a:buChar char="■"/>
              <a:defRPr>
                <a:solidFill>
                  <a:schemeClr val="dk2"/>
                </a:solidFill>
              </a:defRPr>
            </a:lvl6pPr>
            <a:lvl7pPr indent="-317500" lvl="6" marL="3200400" rtl="0">
              <a:lnSpc>
                <a:spcPct val="115000"/>
              </a:lnSpc>
              <a:spcBef>
                <a:spcPts val="1600"/>
              </a:spcBef>
              <a:spcAft>
                <a:spcPts val="0"/>
              </a:spcAft>
              <a:buClr>
                <a:schemeClr val="dk2"/>
              </a:buClr>
              <a:buSzPts val="1400"/>
              <a:buChar char="●"/>
              <a:defRPr>
                <a:solidFill>
                  <a:schemeClr val="dk2"/>
                </a:solidFill>
              </a:defRPr>
            </a:lvl7pPr>
            <a:lvl8pPr indent="-317500" lvl="7" marL="3657600" rtl="0">
              <a:lnSpc>
                <a:spcPct val="115000"/>
              </a:lnSpc>
              <a:spcBef>
                <a:spcPts val="1600"/>
              </a:spcBef>
              <a:spcAft>
                <a:spcPts val="0"/>
              </a:spcAft>
              <a:buClr>
                <a:schemeClr val="dk2"/>
              </a:buClr>
              <a:buSzPts val="1400"/>
              <a:buChar char="○"/>
              <a:defRPr>
                <a:solidFill>
                  <a:schemeClr val="dk2"/>
                </a:solidFill>
              </a:defRPr>
            </a:lvl8pPr>
            <a:lvl9pPr indent="-317500" lvl="8" marL="4114800" rtl="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4F4"/>
        </a:solidFill>
      </p:bgPr>
    </p:bg>
    <p:spTree>
      <p:nvGrpSpPr>
        <p:cNvPr id="57" name="Shape 57"/>
        <p:cNvGrpSpPr/>
        <p:nvPr/>
      </p:nvGrpSpPr>
      <p:grpSpPr>
        <a:xfrm>
          <a:off x="0" y="0"/>
          <a:ext cx="0" cy="0"/>
          <a:chOff x="0" y="0"/>
          <a:chExt cx="0" cy="0"/>
        </a:xfrm>
      </p:grpSpPr>
      <p:sp>
        <p:nvSpPr>
          <p:cNvPr id="58" name="Google Shape;58;p14"/>
          <p:cNvSpPr txBox="1"/>
          <p:nvPr>
            <p:ph type="title"/>
          </p:nvPr>
        </p:nvSpPr>
        <p:spPr>
          <a:xfrm>
            <a:off x="342899" y="114300"/>
            <a:ext cx="8446200" cy="857400"/>
          </a:xfrm>
          <a:prstGeom prst="rect">
            <a:avLst/>
          </a:prstGeom>
          <a:noFill/>
          <a:ln>
            <a:noFill/>
          </a:ln>
        </p:spPr>
        <p:txBody>
          <a:bodyPr anchorCtr="0" anchor="t" bIns="28575" lIns="57150" spcFirstLastPara="1" rIns="57150" wrap="square" tIns="28575">
            <a:noAutofit/>
          </a:bodyPr>
          <a:lstStyle>
            <a:lvl1pPr lvl="0" marR="0" rtl="0" algn="l">
              <a:spcBef>
                <a:spcPts val="0"/>
              </a:spcBef>
              <a:spcAft>
                <a:spcPts val="0"/>
              </a:spcAft>
              <a:buClr>
                <a:schemeClr val="dk2"/>
              </a:buClr>
              <a:buSzPts val="2400"/>
              <a:buFont typeface="Arial"/>
              <a:buNone/>
              <a:defRPr b="1" i="0" sz="2400" u="none" cap="none" strike="noStrike">
                <a:solidFill>
                  <a:schemeClr val="dk2"/>
                </a:solidFill>
                <a:latin typeface="Arial"/>
                <a:ea typeface="Arial"/>
                <a:cs typeface="Arial"/>
                <a:sym typeface="Arial"/>
              </a:defRPr>
            </a:lvl1pPr>
            <a:lvl2pPr lvl="1" rtl="0">
              <a:spcBef>
                <a:spcPts val="0"/>
              </a:spcBef>
              <a:spcAft>
                <a:spcPts val="0"/>
              </a:spcAft>
              <a:buSzPts val="900"/>
              <a:buNone/>
              <a:defRPr sz="1100"/>
            </a:lvl2pPr>
            <a:lvl3pPr lvl="2" rtl="0">
              <a:spcBef>
                <a:spcPts val="0"/>
              </a:spcBef>
              <a:spcAft>
                <a:spcPts val="0"/>
              </a:spcAft>
              <a:buSzPts val="900"/>
              <a:buNone/>
              <a:defRPr sz="1100"/>
            </a:lvl3pPr>
            <a:lvl4pPr lvl="3" rtl="0">
              <a:spcBef>
                <a:spcPts val="0"/>
              </a:spcBef>
              <a:spcAft>
                <a:spcPts val="0"/>
              </a:spcAft>
              <a:buSzPts val="900"/>
              <a:buNone/>
              <a:defRPr sz="1100"/>
            </a:lvl4pPr>
            <a:lvl5pPr lvl="4" rtl="0">
              <a:spcBef>
                <a:spcPts val="0"/>
              </a:spcBef>
              <a:spcAft>
                <a:spcPts val="0"/>
              </a:spcAft>
              <a:buSzPts val="900"/>
              <a:buNone/>
              <a:defRPr sz="1100"/>
            </a:lvl5pPr>
            <a:lvl6pPr lvl="5" rtl="0">
              <a:spcBef>
                <a:spcPts val="0"/>
              </a:spcBef>
              <a:spcAft>
                <a:spcPts val="0"/>
              </a:spcAft>
              <a:buSzPts val="900"/>
              <a:buNone/>
              <a:defRPr sz="1100"/>
            </a:lvl6pPr>
            <a:lvl7pPr lvl="6" rtl="0">
              <a:spcBef>
                <a:spcPts val="0"/>
              </a:spcBef>
              <a:spcAft>
                <a:spcPts val="0"/>
              </a:spcAft>
              <a:buSzPts val="900"/>
              <a:buNone/>
              <a:defRPr sz="1100"/>
            </a:lvl7pPr>
            <a:lvl8pPr lvl="7" rtl="0">
              <a:spcBef>
                <a:spcPts val="0"/>
              </a:spcBef>
              <a:spcAft>
                <a:spcPts val="0"/>
              </a:spcAft>
              <a:buSzPts val="900"/>
              <a:buNone/>
              <a:defRPr sz="1100"/>
            </a:lvl8pPr>
            <a:lvl9pPr lvl="8" rtl="0">
              <a:spcBef>
                <a:spcPts val="0"/>
              </a:spcBef>
              <a:spcAft>
                <a:spcPts val="0"/>
              </a:spcAft>
              <a:buSzPts val="900"/>
              <a:buNone/>
              <a:defRPr sz="1100"/>
            </a:lvl9pPr>
          </a:lstStyle>
          <a:p/>
        </p:txBody>
      </p:sp>
      <p:sp>
        <p:nvSpPr>
          <p:cNvPr id="59" name="Google Shape;59;p14"/>
          <p:cNvSpPr txBox="1"/>
          <p:nvPr>
            <p:ph idx="1" type="body"/>
          </p:nvPr>
        </p:nvSpPr>
        <p:spPr>
          <a:xfrm>
            <a:off x="340591" y="1028700"/>
            <a:ext cx="8446200" cy="3553800"/>
          </a:xfrm>
          <a:prstGeom prst="rect">
            <a:avLst/>
          </a:prstGeom>
          <a:noFill/>
          <a:ln>
            <a:noFill/>
          </a:ln>
        </p:spPr>
        <p:txBody>
          <a:bodyPr anchorCtr="0" anchor="t" bIns="28575" lIns="57150" spcFirstLastPara="1" rIns="57150" wrap="square" tIns="28575">
            <a:noAutofit/>
          </a:bodyPr>
          <a:lstStyle>
            <a:lvl1pPr indent="-228600" lvl="0" marL="457200" marR="0" rtl="0" algn="l">
              <a:spcBef>
                <a:spcPts val="400"/>
              </a:spcBef>
              <a:spcAft>
                <a:spcPts val="0"/>
              </a:spcAft>
              <a:buClr>
                <a:schemeClr val="dk2"/>
              </a:buClr>
              <a:buSzPts val="1800"/>
              <a:buFont typeface="Arial"/>
              <a:buNone/>
              <a:defRPr b="0" i="0" sz="1800" u="none" cap="none" strike="noStrike">
                <a:solidFill>
                  <a:schemeClr val="dk2"/>
                </a:solidFill>
                <a:latin typeface="Arial"/>
                <a:ea typeface="Arial"/>
                <a:cs typeface="Arial"/>
                <a:sym typeface="Arial"/>
              </a:defRPr>
            </a:lvl1pPr>
            <a:lvl2pPr indent="-342900" lvl="1" marL="914400" marR="0" rtl="0" algn="l">
              <a:spcBef>
                <a:spcPts val="40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2pPr>
            <a:lvl3pPr indent="-330200" lvl="2" marL="1371600" marR="0" rtl="0" algn="l">
              <a:spcBef>
                <a:spcPts val="300"/>
              </a:spcBef>
              <a:spcAft>
                <a:spcPts val="0"/>
              </a:spcAft>
              <a:buClr>
                <a:schemeClr val="dk2"/>
              </a:buClr>
              <a:buSzPts val="1600"/>
              <a:buFont typeface="Arial"/>
              <a:buChar char="•"/>
              <a:defRPr b="0" i="0" sz="1600" u="none" cap="none" strike="noStrike">
                <a:solidFill>
                  <a:schemeClr val="dk2"/>
                </a:solidFill>
                <a:latin typeface="Arial"/>
                <a:ea typeface="Arial"/>
                <a:cs typeface="Arial"/>
                <a:sym typeface="Arial"/>
              </a:defRPr>
            </a:lvl3pPr>
            <a:lvl4pPr indent="-317500" lvl="3" marL="1828800" marR="0" rtl="0" algn="l">
              <a:spcBef>
                <a:spcPts val="3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04800" lvl="4" marL="2286000" marR="0" rtl="0" algn="l">
              <a:spcBef>
                <a:spcPts val="2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id="60" name="Google Shape;60;p14"/>
          <p:cNvPicPr preferRelativeResize="0"/>
          <p:nvPr/>
        </p:nvPicPr>
        <p:blipFill rotWithShape="1">
          <a:blip r:embed="rId1">
            <a:alphaModFix/>
          </a:blip>
          <a:srcRect b="0" l="0" r="0" t="0"/>
          <a:stretch/>
        </p:blipFill>
        <p:spPr>
          <a:xfrm>
            <a:off x="8343900" y="4706911"/>
            <a:ext cx="440655" cy="264393"/>
          </a:xfrm>
          <a:prstGeom prst="rect">
            <a:avLst/>
          </a:prstGeom>
          <a:noFill/>
          <a:ln>
            <a:noFill/>
          </a:ln>
        </p:spPr>
      </p:pic>
      <p:sp>
        <p:nvSpPr>
          <p:cNvPr id="61" name="Google Shape;61;p14"/>
          <p:cNvSpPr txBox="1"/>
          <p:nvPr/>
        </p:nvSpPr>
        <p:spPr>
          <a:xfrm>
            <a:off x="342900" y="4802438"/>
            <a:ext cx="4447200" cy="1077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7F7F7F"/>
              </a:buClr>
              <a:buSzPts val="700"/>
              <a:buFont typeface="Arial"/>
              <a:buNone/>
            </a:pPr>
            <a:r>
              <a:rPr b="0" i="0" lang="en" sz="700" u="none" cap="none" strike="noStrike">
                <a:solidFill>
                  <a:srgbClr val="7F7F7F"/>
                </a:solidFill>
                <a:latin typeface="Arial"/>
                <a:ea typeface="Arial"/>
                <a:cs typeface="Arial"/>
                <a:sym typeface="Arial"/>
              </a:rPr>
              <a:t>© 2019, Amazon Web Services, Inc. or its Affiliates. </a:t>
            </a:r>
            <a:endParaRPr sz="900"/>
          </a:p>
        </p:txBody>
      </p:sp>
    </p:spTree>
  </p:cSld>
  <p:clrMap accent1="accent1" accent2="accent2" accent3="accent3" accent4="accent4" accent5="accent5" accent6="accent6" bg1="lt1" bg2="dk2" tx1="dk1" tx2="lt2" folHlink="folHlink" hlink="hlink"/>
  <p:sldLayoutIdLst>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645">
          <p15:clr>
            <a:srgbClr val="F26B43"/>
          </p15:clr>
        </p15:guide>
        <p15:guide id="2" pos="210">
          <p15:clr>
            <a:srgbClr val="F26B43"/>
          </p15:clr>
        </p15:guide>
        <p15:guide id="3" pos="5535">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 Id="rId3" Type="http://schemas.openxmlformats.org/officeDocument/2006/relationships/image" Target="../media/image107.png"/><Relationship Id="rId4" Type="http://schemas.openxmlformats.org/officeDocument/2006/relationships/image" Target="../media/image106.png"/><Relationship Id="rId5" Type="http://schemas.openxmlformats.org/officeDocument/2006/relationships/image" Target="../media/image93.png"/></Relationships>
</file>

<file path=ppt/slides/_rels/slide11.xml.rels><?xml version="1.0" encoding="UTF-8" standalone="yes"?><Relationships xmlns="http://schemas.openxmlformats.org/package/2006/relationships"><Relationship Id="rId40" Type="http://schemas.openxmlformats.org/officeDocument/2006/relationships/image" Target="../media/image138.png"/><Relationship Id="rId42" Type="http://schemas.openxmlformats.org/officeDocument/2006/relationships/image" Target="../media/image136.png"/><Relationship Id="rId41" Type="http://schemas.openxmlformats.org/officeDocument/2006/relationships/image" Target="../media/image145.png"/><Relationship Id="rId44" Type="http://schemas.openxmlformats.org/officeDocument/2006/relationships/image" Target="../media/image153.gif"/><Relationship Id="rId43" Type="http://schemas.openxmlformats.org/officeDocument/2006/relationships/image" Target="../media/image135.png"/><Relationship Id="rId1" Type="http://schemas.openxmlformats.org/officeDocument/2006/relationships/slideLayout" Target="../slideLayouts/slideLayout15.xml"/><Relationship Id="rId2" Type="http://schemas.openxmlformats.org/officeDocument/2006/relationships/notesSlide" Target="../notesSlides/notesSlide11.xml"/><Relationship Id="rId3" Type="http://schemas.openxmlformats.org/officeDocument/2006/relationships/image" Target="../media/image104.png"/><Relationship Id="rId4" Type="http://schemas.openxmlformats.org/officeDocument/2006/relationships/image" Target="../media/image98.png"/><Relationship Id="rId9" Type="http://schemas.openxmlformats.org/officeDocument/2006/relationships/image" Target="../media/image124.png"/><Relationship Id="rId5" Type="http://schemas.openxmlformats.org/officeDocument/2006/relationships/image" Target="../media/image103.png"/><Relationship Id="rId6" Type="http://schemas.openxmlformats.org/officeDocument/2006/relationships/image" Target="../media/image96.png"/><Relationship Id="rId7" Type="http://schemas.openxmlformats.org/officeDocument/2006/relationships/image" Target="../media/image101.png"/><Relationship Id="rId8" Type="http://schemas.openxmlformats.org/officeDocument/2006/relationships/image" Target="../media/image97.png"/><Relationship Id="rId31" Type="http://schemas.openxmlformats.org/officeDocument/2006/relationships/image" Target="../media/image128.jpg"/><Relationship Id="rId30" Type="http://schemas.openxmlformats.org/officeDocument/2006/relationships/image" Target="../media/image131.jpg"/><Relationship Id="rId33" Type="http://schemas.openxmlformats.org/officeDocument/2006/relationships/image" Target="../media/image134.png"/><Relationship Id="rId32" Type="http://schemas.openxmlformats.org/officeDocument/2006/relationships/image" Target="../media/image133.png"/><Relationship Id="rId35" Type="http://schemas.openxmlformats.org/officeDocument/2006/relationships/image" Target="../media/image140.jpg"/><Relationship Id="rId34" Type="http://schemas.openxmlformats.org/officeDocument/2006/relationships/image" Target="../media/image158.png"/><Relationship Id="rId37" Type="http://schemas.openxmlformats.org/officeDocument/2006/relationships/image" Target="../media/image139.jpg"/><Relationship Id="rId36" Type="http://schemas.openxmlformats.org/officeDocument/2006/relationships/image" Target="../media/image142.png"/><Relationship Id="rId39" Type="http://schemas.openxmlformats.org/officeDocument/2006/relationships/image" Target="../media/image137.png"/><Relationship Id="rId38" Type="http://schemas.openxmlformats.org/officeDocument/2006/relationships/image" Target="../media/image132.png"/><Relationship Id="rId20" Type="http://schemas.openxmlformats.org/officeDocument/2006/relationships/image" Target="../media/image108.png"/><Relationship Id="rId22" Type="http://schemas.openxmlformats.org/officeDocument/2006/relationships/image" Target="../media/image115.png"/><Relationship Id="rId21" Type="http://schemas.openxmlformats.org/officeDocument/2006/relationships/image" Target="../media/image120.jpg"/><Relationship Id="rId24" Type="http://schemas.openxmlformats.org/officeDocument/2006/relationships/image" Target="../media/image116.jpg"/><Relationship Id="rId23" Type="http://schemas.openxmlformats.org/officeDocument/2006/relationships/image" Target="../media/image119.png"/><Relationship Id="rId26" Type="http://schemas.openxmlformats.org/officeDocument/2006/relationships/image" Target="../media/image114.png"/><Relationship Id="rId25" Type="http://schemas.openxmlformats.org/officeDocument/2006/relationships/image" Target="../media/image111.jpg"/><Relationship Id="rId28" Type="http://schemas.openxmlformats.org/officeDocument/2006/relationships/image" Target="../media/image126.jpg"/><Relationship Id="rId27" Type="http://schemas.openxmlformats.org/officeDocument/2006/relationships/image" Target="../media/image123.png"/><Relationship Id="rId29" Type="http://schemas.openxmlformats.org/officeDocument/2006/relationships/image" Target="../media/image130.png"/><Relationship Id="rId11" Type="http://schemas.openxmlformats.org/officeDocument/2006/relationships/image" Target="../media/image113.png"/><Relationship Id="rId10" Type="http://schemas.openxmlformats.org/officeDocument/2006/relationships/image" Target="../media/image127.png"/><Relationship Id="rId13" Type="http://schemas.openxmlformats.org/officeDocument/2006/relationships/image" Target="../media/image122.png"/><Relationship Id="rId12" Type="http://schemas.openxmlformats.org/officeDocument/2006/relationships/image" Target="../media/image110.png"/><Relationship Id="rId15" Type="http://schemas.openxmlformats.org/officeDocument/2006/relationships/image" Target="../media/image121.png"/><Relationship Id="rId14" Type="http://schemas.openxmlformats.org/officeDocument/2006/relationships/image" Target="../media/image129.gif"/><Relationship Id="rId17" Type="http://schemas.openxmlformats.org/officeDocument/2006/relationships/image" Target="../media/image125.png"/><Relationship Id="rId16" Type="http://schemas.openxmlformats.org/officeDocument/2006/relationships/image" Target="../media/image118.jpg"/><Relationship Id="rId19" Type="http://schemas.openxmlformats.org/officeDocument/2006/relationships/image" Target="../media/image109.png"/><Relationship Id="rId18" Type="http://schemas.openxmlformats.org/officeDocument/2006/relationships/image" Target="../media/image11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5.xml"/><Relationship Id="rId3" Type="http://schemas.openxmlformats.org/officeDocument/2006/relationships/image" Target="../media/image16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6.xml"/><Relationship Id="rId3" Type="http://schemas.openxmlformats.org/officeDocument/2006/relationships/image" Target="../media/image143.png"/><Relationship Id="rId4" Type="http://schemas.openxmlformats.org/officeDocument/2006/relationships/image" Target="../media/image15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7.xml"/><Relationship Id="rId3" Type="http://schemas.openxmlformats.org/officeDocument/2006/relationships/image" Target="../media/image160.png"/><Relationship Id="rId4" Type="http://schemas.openxmlformats.org/officeDocument/2006/relationships/image" Target="../media/image152.png"/><Relationship Id="rId5" Type="http://schemas.openxmlformats.org/officeDocument/2006/relationships/image" Target="../media/image150.png"/><Relationship Id="rId6" Type="http://schemas.openxmlformats.org/officeDocument/2006/relationships/image" Target="../media/image14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8.xml"/><Relationship Id="rId3" Type="http://schemas.openxmlformats.org/officeDocument/2006/relationships/image" Target="../media/image155.png"/><Relationship Id="rId4" Type="http://schemas.openxmlformats.org/officeDocument/2006/relationships/image" Target="../media/image15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9.xml"/><Relationship Id="rId3" Type="http://schemas.openxmlformats.org/officeDocument/2006/relationships/image" Target="../media/image148.png"/><Relationship Id="rId4" Type="http://schemas.openxmlformats.org/officeDocument/2006/relationships/image" Target="../media/image150.png"/><Relationship Id="rId5" Type="http://schemas.openxmlformats.org/officeDocument/2006/relationships/image" Target="../media/image147.png"/><Relationship Id="rId6" Type="http://schemas.openxmlformats.org/officeDocument/2006/relationships/image" Target="../media/image14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0.xml"/><Relationship Id="rId3" Type="http://schemas.openxmlformats.org/officeDocument/2006/relationships/image" Target="../media/image144.png"/><Relationship Id="rId4" Type="http://schemas.openxmlformats.org/officeDocument/2006/relationships/image" Target="../media/image151.png"/><Relationship Id="rId5" Type="http://schemas.openxmlformats.org/officeDocument/2006/relationships/image" Target="../media/image162.png"/><Relationship Id="rId6" Type="http://schemas.openxmlformats.org/officeDocument/2006/relationships/image" Target="../media/image16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1.xml"/><Relationship Id="rId3" Type="http://schemas.openxmlformats.org/officeDocument/2006/relationships/image" Target="../media/image150.png"/><Relationship Id="rId4" Type="http://schemas.openxmlformats.org/officeDocument/2006/relationships/image" Target="../media/image147.png"/><Relationship Id="rId5" Type="http://schemas.openxmlformats.org/officeDocument/2006/relationships/image" Target="../media/image141.png"/><Relationship Id="rId6" Type="http://schemas.openxmlformats.org/officeDocument/2006/relationships/image" Target="../media/image15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2.xml"/><Relationship Id="rId3" Type="http://schemas.openxmlformats.org/officeDocument/2006/relationships/image" Target="../media/image155.png"/><Relationship Id="rId4" Type="http://schemas.openxmlformats.org/officeDocument/2006/relationships/image" Target="../media/image163.png"/><Relationship Id="rId5" Type="http://schemas.openxmlformats.org/officeDocument/2006/relationships/image" Target="../media/image16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xml"/><Relationship Id="rId3" Type="http://schemas.openxmlformats.org/officeDocument/2006/relationships/image" Target="../media/image9.png"/><Relationship Id="rId4" Type="http://schemas.openxmlformats.org/officeDocument/2006/relationships/image" Target="../media/image12.png"/><Relationship Id="rId9" Type="http://schemas.openxmlformats.org/officeDocument/2006/relationships/image" Target="../media/image19.png"/><Relationship Id="rId5" Type="http://schemas.openxmlformats.org/officeDocument/2006/relationships/image" Target="../media/image14.png"/><Relationship Id="rId6" Type="http://schemas.openxmlformats.org/officeDocument/2006/relationships/image" Target="../media/image15.png"/><Relationship Id="rId7" Type="http://schemas.openxmlformats.org/officeDocument/2006/relationships/image" Target="../media/image17.png"/><Relationship Id="rId8" Type="http://schemas.openxmlformats.org/officeDocument/2006/relationships/image" Target="../media/image21.png"/></Relationships>
</file>

<file path=ppt/slides/_rels/slide5.xml.rels><?xml version="1.0" encoding="UTF-8" standalone="yes"?><Relationships xmlns="http://schemas.openxmlformats.org/package/2006/relationships"><Relationship Id="rId40" Type="http://schemas.openxmlformats.org/officeDocument/2006/relationships/image" Target="../media/image54.png"/><Relationship Id="rId42" Type="http://schemas.openxmlformats.org/officeDocument/2006/relationships/image" Target="../media/image53.png"/><Relationship Id="rId41" Type="http://schemas.openxmlformats.org/officeDocument/2006/relationships/image" Target="../media/image56.jpg"/><Relationship Id="rId44" Type="http://schemas.openxmlformats.org/officeDocument/2006/relationships/image" Target="../media/image55.png"/><Relationship Id="rId43" Type="http://schemas.openxmlformats.org/officeDocument/2006/relationships/image" Target="../media/image57.jpg"/><Relationship Id="rId46" Type="http://schemas.openxmlformats.org/officeDocument/2006/relationships/image" Target="../media/image61.png"/><Relationship Id="rId45" Type="http://schemas.openxmlformats.org/officeDocument/2006/relationships/image" Target="../media/image60.png"/><Relationship Id="rId1" Type="http://schemas.openxmlformats.org/officeDocument/2006/relationships/slideLayout" Target="../slideLayouts/slideLayout15.xml"/><Relationship Id="rId2" Type="http://schemas.openxmlformats.org/officeDocument/2006/relationships/notesSlide" Target="../notesSlides/notesSlide5.xml"/><Relationship Id="rId3" Type="http://schemas.openxmlformats.org/officeDocument/2006/relationships/image" Target="../media/image20.png"/><Relationship Id="rId4" Type="http://schemas.openxmlformats.org/officeDocument/2006/relationships/image" Target="../media/image24.png"/><Relationship Id="rId9" Type="http://schemas.openxmlformats.org/officeDocument/2006/relationships/image" Target="../media/image23.png"/><Relationship Id="rId48" Type="http://schemas.openxmlformats.org/officeDocument/2006/relationships/image" Target="../media/image77.png"/><Relationship Id="rId47" Type="http://schemas.openxmlformats.org/officeDocument/2006/relationships/image" Target="../media/image64.png"/><Relationship Id="rId49" Type="http://schemas.openxmlformats.org/officeDocument/2006/relationships/image" Target="../media/image81.png"/><Relationship Id="rId5" Type="http://schemas.openxmlformats.org/officeDocument/2006/relationships/image" Target="../media/image22.png"/><Relationship Id="rId6" Type="http://schemas.openxmlformats.org/officeDocument/2006/relationships/image" Target="../media/image26.png"/><Relationship Id="rId7" Type="http://schemas.openxmlformats.org/officeDocument/2006/relationships/image" Target="../media/image29.png"/><Relationship Id="rId8" Type="http://schemas.openxmlformats.org/officeDocument/2006/relationships/image" Target="../media/image27.jpg"/><Relationship Id="rId73" Type="http://schemas.openxmlformats.org/officeDocument/2006/relationships/image" Target="../media/image99.png"/><Relationship Id="rId72" Type="http://schemas.openxmlformats.org/officeDocument/2006/relationships/image" Target="../media/image102.png"/><Relationship Id="rId31" Type="http://schemas.openxmlformats.org/officeDocument/2006/relationships/image" Target="../media/image58.png"/><Relationship Id="rId75" Type="http://schemas.openxmlformats.org/officeDocument/2006/relationships/image" Target="../media/image91.png"/><Relationship Id="rId30" Type="http://schemas.openxmlformats.org/officeDocument/2006/relationships/image" Target="../media/image40.jpg"/><Relationship Id="rId74" Type="http://schemas.openxmlformats.org/officeDocument/2006/relationships/image" Target="../media/image92.png"/><Relationship Id="rId33" Type="http://schemas.openxmlformats.org/officeDocument/2006/relationships/image" Target="../media/image49.png"/><Relationship Id="rId32" Type="http://schemas.openxmlformats.org/officeDocument/2006/relationships/image" Target="../media/image51.png"/><Relationship Id="rId35" Type="http://schemas.openxmlformats.org/officeDocument/2006/relationships/image" Target="../media/image59.gif"/><Relationship Id="rId34" Type="http://schemas.openxmlformats.org/officeDocument/2006/relationships/image" Target="../media/image50.jpg"/><Relationship Id="rId71" Type="http://schemas.openxmlformats.org/officeDocument/2006/relationships/image" Target="../media/image89.png"/><Relationship Id="rId70" Type="http://schemas.openxmlformats.org/officeDocument/2006/relationships/image" Target="../media/image90.png"/><Relationship Id="rId37" Type="http://schemas.openxmlformats.org/officeDocument/2006/relationships/image" Target="../media/image63.png"/><Relationship Id="rId36" Type="http://schemas.openxmlformats.org/officeDocument/2006/relationships/image" Target="../media/image73.png"/><Relationship Id="rId39" Type="http://schemas.openxmlformats.org/officeDocument/2006/relationships/image" Target="../media/image52.png"/><Relationship Id="rId38" Type="http://schemas.openxmlformats.org/officeDocument/2006/relationships/image" Target="../media/image67.jpg"/><Relationship Id="rId62" Type="http://schemas.openxmlformats.org/officeDocument/2006/relationships/image" Target="../media/image80.jpg"/><Relationship Id="rId61" Type="http://schemas.openxmlformats.org/officeDocument/2006/relationships/image" Target="../media/image72.jpg"/><Relationship Id="rId20" Type="http://schemas.openxmlformats.org/officeDocument/2006/relationships/image" Target="../media/image31.gif"/><Relationship Id="rId64" Type="http://schemas.openxmlformats.org/officeDocument/2006/relationships/image" Target="../media/image86.png"/><Relationship Id="rId63" Type="http://schemas.openxmlformats.org/officeDocument/2006/relationships/image" Target="../media/image74.png"/><Relationship Id="rId22" Type="http://schemas.openxmlformats.org/officeDocument/2006/relationships/image" Target="../media/image33.png"/><Relationship Id="rId66" Type="http://schemas.openxmlformats.org/officeDocument/2006/relationships/image" Target="../media/image88.png"/><Relationship Id="rId21" Type="http://schemas.openxmlformats.org/officeDocument/2006/relationships/image" Target="../media/image32.png"/><Relationship Id="rId65" Type="http://schemas.openxmlformats.org/officeDocument/2006/relationships/image" Target="../media/image71.png"/><Relationship Id="rId24" Type="http://schemas.openxmlformats.org/officeDocument/2006/relationships/image" Target="../media/image42.png"/><Relationship Id="rId68" Type="http://schemas.openxmlformats.org/officeDocument/2006/relationships/image" Target="../media/image83.png"/><Relationship Id="rId23" Type="http://schemas.openxmlformats.org/officeDocument/2006/relationships/image" Target="../media/image28.png"/><Relationship Id="rId67" Type="http://schemas.openxmlformats.org/officeDocument/2006/relationships/image" Target="../media/image84.png"/><Relationship Id="rId60" Type="http://schemas.openxmlformats.org/officeDocument/2006/relationships/image" Target="../media/image79.png"/><Relationship Id="rId26" Type="http://schemas.openxmlformats.org/officeDocument/2006/relationships/image" Target="../media/image46.png"/><Relationship Id="rId25" Type="http://schemas.openxmlformats.org/officeDocument/2006/relationships/image" Target="../media/image45.png"/><Relationship Id="rId69" Type="http://schemas.openxmlformats.org/officeDocument/2006/relationships/image" Target="../media/image85.png"/><Relationship Id="rId28" Type="http://schemas.openxmlformats.org/officeDocument/2006/relationships/image" Target="../media/image38.png"/><Relationship Id="rId27" Type="http://schemas.openxmlformats.org/officeDocument/2006/relationships/image" Target="../media/image47.png"/><Relationship Id="rId29" Type="http://schemas.openxmlformats.org/officeDocument/2006/relationships/image" Target="../media/image35.png"/><Relationship Id="rId51" Type="http://schemas.openxmlformats.org/officeDocument/2006/relationships/image" Target="../media/image70.png"/><Relationship Id="rId50" Type="http://schemas.openxmlformats.org/officeDocument/2006/relationships/image" Target="../media/image69.png"/><Relationship Id="rId53" Type="http://schemas.openxmlformats.org/officeDocument/2006/relationships/image" Target="../media/image75.png"/><Relationship Id="rId52" Type="http://schemas.openxmlformats.org/officeDocument/2006/relationships/image" Target="../media/image78.png"/><Relationship Id="rId11" Type="http://schemas.openxmlformats.org/officeDocument/2006/relationships/image" Target="../media/image36.png"/><Relationship Id="rId55" Type="http://schemas.openxmlformats.org/officeDocument/2006/relationships/image" Target="../media/image82.png"/><Relationship Id="rId10" Type="http://schemas.openxmlformats.org/officeDocument/2006/relationships/image" Target="../media/image25.jpg"/><Relationship Id="rId54" Type="http://schemas.openxmlformats.org/officeDocument/2006/relationships/image" Target="../media/image66.png"/><Relationship Id="rId13" Type="http://schemas.openxmlformats.org/officeDocument/2006/relationships/image" Target="../media/image44.png"/><Relationship Id="rId57" Type="http://schemas.openxmlformats.org/officeDocument/2006/relationships/image" Target="../media/image62.png"/><Relationship Id="rId12" Type="http://schemas.openxmlformats.org/officeDocument/2006/relationships/image" Target="../media/image43.png"/><Relationship Id="rId56" Type="http://schemas.openxmlformats.org/officeDocument/2006/relationships/image" Target="../media/image68.png"/><Relationship Id="rId15" Type="http://schemas.openxmlformats.org/officeDocument/2006/relationships/image" Target="../media/image48.png"/><Relationship Id="rId59" Type="http://schemas.openxmlformats.org/officeDocument/2006/relationships/image" Target="../media/image65.jpg"/><Relationship Id="rId14" Type="http://schemas.openxmlformats.org/officeDocument/2006/relationships/image" Target="../media/image34.png"/><Relationship Id="rId58" Type="http://schemas.openxmlformats.org/officeDocument/2006/relationships/image" Target="../media/image76.png"/><Relationship Id="rId17" Type="http://schemas.openxmlformats.org/officeDocument/2006/relationships/image" Target="../media/image37.png"/><Relationship Id="rId16" Type="http://schemas.openxmlformats.org/officeDocument/2006/relationships/image" Target="../media/image41.jpg"/><Relationship Id="rId19" Type="http://schemas.openxmlformats.org/officeDocument/2006/relationships/image" Target="../media/image30.png"/><Relationship Id="rId18" Type="http://schemas.openxmlformats.org/officeDocument/2006/relationships/image" Target="../media/image3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xml"/><Relationship Id="rId3" Type="http://schemas.openxmlformats.org/officeDocument/2006/relationships/image" Target="../media/image94.png"/><Relationship Id="rId4" Type="http://schemas.openxmlformats.org/officeDocument/2006/relationships/image" Target="../media/image105.png"/><Relationship Id="rId5" Type="http://schemas.openxmlformats.org/officeDocument/2006/relationships/hyperlink" Target="https://aws.amazon.com/rds/pricing/"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 Id="rId3" Type="http://schemas.openxmlformats.org/officeDocument/2006/relationships/image" Target="../media/image95.png"/><Relationship Id="rId4" Type="http://schemas.openxmlformats.org/officeDocument/2006/relationships/image" Target="../media/image100.png"/><Relationship Id="rId5" Type="http://schemas.openxmlformats.org/officeDocument/2006/relationships/image" Target="../media/image8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 Id="rId3" Type="http://schemas.openxmlformats.org/officeDocument/2006/relationships/image" Target="../media/image11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44"/>
          <p:cNvSpPr txBox="1"/>
          <p:nvPr>
            <p:ph type="title"/>
          </p:nvPr>
        </p:nvSpPr>
        <p:spPr>
          <a:xfrm>
            <a:off x="0" y="2150850"/>
            <a:ext cx="91440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Notes 6-1:</a:t>
            </a:r>
            <a:endParaRPr/>
          </a:p>
          <a:p>
            <a:pPr indent="0" lvl="0" marL="0" rtl="0" algn="ctr">
              <a:spcBef>
                <a:spcPts val="0"/>
              </a:spcBef>
              <a:spcAft>
                <a:spcPts val="0"/>
              </a:spcAft>
              <a:buNone/>
            </a:pPr>
            <a:r>
              <a:rPr lang="en"/>
              <a:t>AWS Database Services</a:t>
            </a:r>
            <a:endParaRPr/>
          </a:p>
        </p:txBody>
      </p:sp>
      <p:sp>
        <p:nvSpPr>
          <p:cNvPr id="198" name="Google Shape;198;p44"/>
          <p:cNvSpPr txBox="1"/>
          <p:nvPr/>
        </p:nvSpPr>
        <p:spPr>
          <a:xfrm>
            <a:off x="3996025" y="3465425"/>
            <a:ext cx="2065500" cy="72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SYS-360</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 name="Shape 451"/>
        <p:cNvGrpSpPr/>
        <p:nvPr/>
      </p:nvGrpSpPr>
      <p:grpSpPr>
        <a:xfrm>
          <a:off x="0" y="0"/>
          <a:ext cx="0" cy="0"/>
          <a:chOff x="0" y="0"/>
          <a:chExt cx="0" cy="0"/>
        </a:xfrm>
      </p:grpSpPr>
      <p:sp>
        <p:nvSpPr>
          <p:cNvPr id="452" name="Google Shape;452;p53"/>
          <p:cNvSpPr txBox="1"/>
          <p:nvPr>
            <p:ph type="title"/>
          </p:nvPr>
        </p:nvSpPr>
        <p:spPr>
          <a:xfrm>
            <a:off x="342900" y="114936"/>
            <a:ext cx="8446770" cy="545741"/>
          </a:xfrm>
          <a:prstGeom prst="rect">
            <a:avLst/>
          </a:prstGeom>
          <a:noFill/>
          <a:ln>
            <a:noFill/>
          </a:ln>
        </p:spPr>
        <p:txBody>
          <a:bodyPr anchorCtr="0" anchor="t" bIns="28575" lIns="57150" spcFirstLastPara="1" rIns="57150" wrap="square" tIns="28575">
            <a:noAutofit/>
          </a:bodyPr>
          <a:lstStyle/>
          <a:p>
            <a:pPr indent="0" lvl="0" marL="0" rtl="0" algn="l">
              <a:spcBef>
                <a:spcPts val="0"/>
              </a:spcBef>
              <a:spcAft>
                <a:spcPts val="0"/>
              </a:spcAft>
              <a:buClr>
                <a:schemeClr val="dk2"/>
              </a:buClr>
              <a:buSzPts val="2400"/>
              <a:buFont typeface="Arial"/>
              <a:buNone/>
            </a:pPr>
            <a:r>
              <a:rPr lang="en"/>
              <a:t>Amazon Aurora</a:t>
            </a:r>
            <a:endParaRPr/>
          </a:p>
        </p:txBody>
      </p:sp>
      <p:sp>
        <p:nvSpPr>
          <p:cNvPr id="453" name="Google Shape;453;p53"/>
          <p:cNvSpPr/>
          <p:nvPr/>
        </p:nvSpPr>
        <p:spPr>
          <a:xfrm>
            <a:off x="-10696" y="2831348"/>
            <a:ext cx="9154696" cy="1421168"/>
          </a:xfrm>
          <a:prstGeom prst="rect">
            <a:avLst/>
          </a:prstGeom>
          <a:solidFill>
            <a:srgbClr val="E3E7F1"/>
          </a:solidFill>
          <a:ln>
            <a:noFill/>
          </a:ln>
        </p:spPr>
        <p:txBody>
          <a:bodyPr anchorCtr="0" anchor="t" bIns="91450" lIns="114300" spcFirstLastPara="1" rIns="114300" wrap="square" tIns="91450">
            <a:noAutofit/>
          </a:bodyPr>
          <a:lstStyle/>
          <a:p>
            <a:pPr indent="0" lvl="0" marL="0" marR="0" rtl="0" algn="ctr">
              <a:lnSpc>
                <a:spcPct val="90000"/>
              </a:lnSpc>
              <a:spcBef>
                <a:spcPts val="0"/>
              </a:spcBef>
              <a:spcAft>
                <a:spcPts val="0"/>
              </a:spcAft>
              <a:buNone/>
            </a:pPr>
            <a:r>
              <a:t/>
            </a:r>
            <a:endParaRPr sz="1500">
              <a:solidFill>
                <a:srgbClr val="FFFFFF"/>
              </a:solidFill>
              <a:latin typeface="Arial"/>
              <a:ea typeface="Arial"/>
              <a:cs typeface="Arial"/>
              <a:sym typeface="Arial"/>
            </a:endParaRPr>
          </a:p>
        </p:txBody>
      </p:sp>
      <p:cxnSp>
        <p:nvCxnSpPr>
          <p:cNvPr id="454" name="Google Shape;454;p53"/>
          <p:cNvCxnSpPr/>
          <p:nvPr/>
        </p:nvCxnSpPr>
        <p:spPr>
          <a:xfrm>
            <a:off x="0" y="4252516"/>
            <a:ext cx="9154696" cy="0"/>
          </a:xfrm>
          <a:prstGeom prst="straightConnector1">
            <a:avLst/>
          </a:prstGeom>
          <a:noFill/>
          <a:ln cap="rnd" cmpd="sng" w="25400">
            <a:solidFill>
              <a:schemeClr val="accent1"/>
            </a:solidFill>
            <a:prstDash val="solid"/>
            <a:round/>
            <a:headEnd len="sm" w="sm" type="none"/>
            <a:tailEnd len="med" w="med" type="none"/>
          </a:ln>
        </p:spPr>
      </p:cxnSp>
      <p:cxnSp>
        <p:nvCxnSpPr>
          <p:cNvPr id="455" name="Google Shape;455;p53"/>
          <p:cNvCxnSpPr/>
          <p:nvPr/>
        </p:nvCxnSpPr>
        <p:spPr>
          <a:xfrm>
            <a:off x="0" y="2840933"/>
            <a:ext cx="9154696" cy="0"/>
          </a:xfrm>
          <a:prstGeom prst="straightConnector1">
            <a:avLst/>
          </a:prstGeom>
          <a:noFill/>
          <a:ln cap="rnd" cmpd="sng" w="25400">
            <a:solidFill>
              <a:schemeClr val="accent1"/>
            </a:solidFill>
            <a:prstDash val="solid"/>
            <a:round/>
            <a:headEnd len="sm" w="sm" type="none"/>
            <a:tailEnd len="med" w="med" type="none"/>
          </a:ln>
        </p:spPr>
      </p:cxnSp>
      <p:sp>
        <p:nvSpPr>
          <p:cNvPr id="456" name="Google Shape;456;p53"/>
          <p:cNvSpPr txBox="1"/>
          <p:nvPr>
            <p:ph idx="1" type="body"/>
          </p:nvPr>
        </p:nvSpPr>
        <p:spPr>
          <a:xfrm>
            <a:off x="374141" y="901374"/>
            <a:ext cx="8740141" cy="771365"/>
          </a:xfrm>
          <a:prstGeom prst="rect">
            <a:avLst/>
          </a:prstGeom>
          <a:noFill/>
          <a:ln>
            <a:noFill/>
          </a:ln>
        </p:spPr>
        <p:txBody>
          <a:bodyPr anchorCtr="0" anchor="t" bIns="28575" lIns="57150" spcFirstLastPara="1" rIns="57150" wrap="square" tIns="28575">
            <a:noAutofit/>
          </a:bodyPr>
          <a:lstStyle/>
          <a:p>
            <a:pPr indent="0" lvl="0" marL="0" rtl="0" algn="l">
              <a:spcBef>
                <a:spcPts val="0"/>
              </a:spcBef>
              <a:spcAft>
                <a:spcPts val="0"/>
              </a:spcAft>
              <a:buClr>
                <a:schemeClr val="dk2"/>
              </a:buClr>
              <a:buSzPts val="1800"/>
              <a:buFont typeface="Arial"/>
              <a:buNone/>
            </a:pPr>
            <a:r>
              <a:rPr lang="en" sz="1800"/>
              <a:t>NEW Features:</a:t>
            </a:r>
            <a:endParaRPr/>
          </a:p>
        </p:txBody>
      </p:sp>
      <p:sp>
        <p:nvSpPr>
          <p:cNvPr id="457" name="Google Shape;457;p53"/>
          <p:cNvSpPr txBox="1"/>
          <p:nvPr/>
        </p:nvSpPr>
        <p:spPr>
          <a:xfrm>
            <a:off x="403901" y="1876771"/>
            <a:ext cx="2206261" cy="250069"/>
          </a:xfrm>
          <a:prstGeom prst="rect">
            <a:avLst/>
          </a:prstGeom>
          <a:noFill/>
          <a:ln>
            <a:noFill/>
          </a:ln>
        </p:spPr>
        <p:txBody>
          <a:bodyPr anchorCtr="0" anchor="t" bIns="28575" lIns="57150" spcFirstLastPara="1" rIns="57150" wrap="square" tIns="28575">
            <a:spAutoFit/>
          </a:bodyPr>
          <a:lstStyle/>
          <a:p>
            <a:pPr indent="0" lvl="0" marL="0" marR="0" rtl="0" algn="ctr">
              <a:spcBef>
                <a:spcPts val="0"/>
              </a:spcBef>
              <a:spcAft>
                <a:spcPts val="0"/>
              </a:spcAft>
              <a:buNone/>
            </a:pPr>
            <a:r>
              <a:rPr b="1" lang="en" sz="1300">
                <a:solidFill>
                  <a:schemeClr val="dk2"/>
                </a:solidFill>
                <a:latin typeface="Arial"/>
                <a:ea typeface="Arial"/>
                <a:cs typeface="Arial"/>
                <a:sym typeface="Arial"/>
              </a:rPr>
              <a:t>Aurora Global Database</a:t>
            </a:r>
            <a:endParaRPr sz="900"/>
          </a:p>
        </p:txBody>
      </p:sp>
      <p:sp>
        <p:nvSpPr>
          <p:cNvPr id="458" name="Google Shape;458;p53"/>
          <p:cNvSpPr txBox="1"/>
          <p:nvPr/>
        </p:nvSpPr>
        <p:spPr>
          <a:xfrm>
            <a:off x="3456903" y="1876771"/>
            <a:ext cx="1662993" cy="250069"/>
          </a:xfrm>
          <a:prstGeom prst="rect">
            <a:avLst/>
          </a:prstGeom>
          <a:noFill/>
          <a:ln>
            <a:noFill/>
          </a:ln>
        </p:spPr>
        <p:txBody>
          <a:bodyPr anchorCtr="0" anchor="t" bIns="28575" lIns="57150" spcFirstLastPara="1" rIns="57150" wrap="square" tIns="28575">
            <a:spAutoFit/>
          </a:bodyPr>
          <a:lstStyle/>
          <a:p>
            <a:pPr indent="0" lvl="0" marL="0" marR="0" rtl="0" algn="ctr">
              <a:spcBef>
                <a:spcPts val="0"/>
              </a:spcBef>
              <a:spcAft>
                <a:spcPts val="0"/>
              </a:spcAft>
              <a:buNone/>
            </a:pPr>
            <a:r>
              <a:rPr b="1" lang="en" sz="1300">
                <a:solidFill>
                  <a:schemeClr val="dk2"/>
                </a:solidFill>
                <a:latin typeface="Arial"/>
                <a:ea typeface="Arial"/>
                <a:cs typeface="Arial"/>
                <a:sym typeface="Arial"/>
              </a:rPr>
              <a:t>Aurora Serverless</a:t>
            </a:r>
            <a:endParaRPr sz="900"/>
          </a:p>
        </p:txBody>
      </p:sp>
      <p:sp>
        <p:nvSpPr>
          <p:cNvPr id="459" name="Google Shape;459;p53"/>
          <p:cNvSpPr txBox="1"/>
          <p:nvPr/>
        </p:nvSpPr>
        <p:spPr>
          <a:xfrm>
            <a:off x="6243774" y="1847987"/>
            <a:ext cx="1536544" cy="442429"/>
          </a:xfrm>
          <a:prstGeom prst="rect">
            <a:avLst/>
          </a:prstGeom>
          <a:noFill/>
          <a:ln>
            <a:noFill/>
          </a:ln>
        </p:spPr>
        <p:txBody>
          <a:bodyPr anchorCtr="0" anchor="t" bIns="28575" lIns="57150" spcFirstLastPara="1" rIns="57150" wrap="square" tIns="28575">
            <a:spAutoFit/>
          </a:bodyPr>
          <a:lstStyle/>
          <a:p>
            <a:pPr indent="0" lvl="0" marL="0" marR="0" rtl="0" algn="ctr">
              <a:spcBef>
                <a:spcPts val="0"/>
              </a:spcBef>
              <a:spcAft>
                <a:spcPts val="0"/>
              </a:spcAft>
              <a:buNone/>
            </a:pPr>
            <a:r>
              <a:rPr b="1" lang="en" sz="1300">
                <a:solidFill>
                  <a:schemeClr val="dk2"/>
                </a:solidFill>
                <a:latin typeface="Arial"/>
                <a:ea typeface="Arial"/>
                <a:cs typeface="Arial"/>
                <a:sym typeface="Arial"/>
              </a:rPr>
              <a:t>Aurora Parallel Query</a:t>
            </a:r>
            <a:endParaRPr sz="900"/>
          </a:p>
        </p:txBody>
      </p:sp>
      <p:sp>
        <p:nvSpPr>
          <p:cNvPr id="460" name="Google Shape;460;p53"/>
          <p:cNvSpPr txBox="1"/>
          <p:nvPr/>
        </p:nvSpPr>
        <p:spPr>
          <a:xfrm>
            <a:off x="374141" y="3366902"/>
            <a:ext cx="2265780" cy="750206"/>
          </a:xfrm>
          <a:prstGeom prst="rect">
            <a:avLst/>
          </a:prstGeom>
          <a:noFill/>
          <a:ln>
            <a:noFill/>
          </a:ln>
        </p:spPr>
        <p:txBody>
          <a:bodyPr anchorCtr="0" anchor="t" bIns="28575" lIns="57150" spcFirstLastPara="1" rIns="57150" wrap="square" tIns="28575">
            <a:spAutoFit/>
          </a:bodyPr>
          <a:lstStyle/>
          <a:p>
            <a:pPr indent="0" lvl="0" marL="0" marR="0" rtl="0" algn="ctr">
              <a:spcBef>
                <a:spcPts val="0"/>
              </a:spcBef>
              <a:spcAft>
                <a:spcPts val="0"/>
              </a:spcAft>
              <a:buNone/>
            </a:pPr>
            <a:r>
              <a:rPr lang="en" sz="1100">
                <a:solidFill>
                  <a:schemeClr val="dk1"/>
                </a:solidFill>
                <a:latin typeface="Arial"/>
                <a:ea typeface="Arial"/>
                <a:cs typeface="Arial"/>
                <a:sym typeface="Arial"/>
              </a:rPr>
              <a:t>Designed for globally distributed applications, allowing a single database to span multiple AWS regions</a:t>
            </a:r>
            <a:endParaRPr sz="1100">
              <a:solidFill>
                <a:schemeClr val="dk1"/>
              </a:solidFill>
              <a:latin typeface="Arial"/>
              <a:ea typeface="Arial"/>
              <a:cs typeface="Arial"/>
              <a:sym typeface="Arial"/>
            </a:endParaRPr>
          </a:p>
        </p:txBody>
      </p:sp>
      <p:sp>
        <p:nvSpPr>
          <p:cNvPr id="461" name="Google Shape;461;p53"/>
          <p:cNvSpPr txBox="1"/>
          <p:nvPr/>
        </p:nvSpPr>
        <p:spPr>
          <a:xfrm>
            <a:off x="3135326" y="3366903"/>
            <a:ext cx="2394151" cy="923330"/>
          </a:xfrm>
          <a:prstGeom prst="rect">
            <a:avLst/>
          </a:prstGeom>
          <a:noFill/>
          <a:ln>
            <a:noFill/>
          </a:ln>
        </p:spPr>
        <p:txBody>
          <a:bodyPr anchorCtr="0" anchor="t" bIns="28575" lIns="57150" spcFirstLastPara="1" rIns="57150" wrap="square" tIns="28575">
            <a:spAutoFit/>
          </a:bodyPr>
          <a:lstStyle/>
          <a:p>
            <a:pPr indent="0" lvl="0" marL="0" marR="0" rtl="0" algn="ctr">
              <a:spcBef>
                <a:spcPts val="0"/>
              </a:spcBef>
              <a:spcAft>
                <a:spcPts val="0"/>
              </a:spcAft>
              <a:buNone/>
            </a:pPr>
            <a:r>
              <a:rPr lang="en" sz="1100">
                <a:solidFill>
                  <a:schemeClr val="dk1"/>
                </a:solidFill>
                <a:latin typeface="Arial"/>
                <a:ea typeface="Arial"/>
                <a:cs typeface="Arial"/>
                <a:sym typeface="Arial"/>
              </a:rPr>
              <a:t>On-demand, auto-scaling configuration; the database automatically starts up, shuts down, and scales capacity up or down on your application's needs. </a:t>
            </a:r>
            <a:endParaRPr sz="1100">
              <a:solidFill>
                <a:schemeClr val="dk1"/>
              </a:solidFill>
              <a:latin typeface="Arial"/>
              <a:ea typeface="Arial"/>
              <a:cs typeface="Arial"/>
              <a:sym typeface="Arial"/>
            </a:endParaRPr>
          </a:p>
        </p:txBody>
      </p:sp>
      <p:sp>
        <p:nvSpPr>
          <p:cNvPr id="462" name="Google Shape;462;p53"/>
          <p:cNvSpPr txBox="1"/>
          <p:nvPr/>
        </p:nvSpPr>
        <p:spPr>
          <a:xfrm>
            <a:off x="5695939" y="3366903"/>
            <a:ext cx="2648766" cy="923330"/>
          </a:xfrm>
          <a:prstGeom prst="rect">
            <a:avLst/>
          </a:prstGeom>
          <a:noFill/>
          <a:ln>
            <a:noFill/>
          </a:ln>
        </p:spPr>
        <p:txBody>
          <a:bodyPr anchorCtr="0" anchor="t" bIns="28575" lIns="57150" spcFirstLastPara="1" rIns="57150" wrap="square" tIns="28575">
            <a:spAutoFit/>
          </a:bodyPr>
          <a:lstStyle/>
          <a:p>
            <a:pPr indent="0" lvl="0" marL="0" marR="0" rtl="0" algn="ctr">
              <a:spcBef>
                <a:spcPts val="0"/>
              </a:spcBef>
              <a:spcAft>
                <a:spcPts val="0"/>
              </a:spcAft>
              <a:buNone/>
            </a:pPr>
            <a:r>
              <a:rPr lang="en" sz="1100">
                <a:solidFill>
                  <a:schemeClr val="dk1"/>
                </a:solidFill>
                <a:latin typeface="Arial"/>
                <a:ea typeface="Arial"/>
                <a:cs typeface="Arial"/>
                <a:sym typeface="Arial"/>
              </a:rPr>
              <a:t>Faster analytical queries over your current data. It can speed up queries by up to 2 orders of magnitude, while maintaining high throughput for your core transactional workload</a:t>
            </a:r>
            <a:endParaRPr sz="1100">
              <a:solidFill>
                <a:schemeClr val="dk1"/>
              </a:solidFill>
              <a:latin typeface="Arial"/>
              <a:ea typeface="Arial"/>
              <a:cs typeface="Arial"/>
              <a:sym typeface="Arial"/>
            </a:endParaRPr>
          </a:p>
        </p:txBody>
      </p:sp>
      <p:sp>
        <p:nvSpPr>
          <p:cNvPr id="463" name="Google Shape;463;p53"/>
          <p:cNvSpPr/>
          <p:nvPr/>
        </p:nvSpPr>
        <p:spPr>
          <a:xfrm>
            <a:off x="6532645" y="2358119"/>
            <a:ext cx="965629" cy="965627"/>
          </a:xfrm>
          <a:prstGeom prst="ellipse">
            <a:avLst/>
          </a:prstGeom>
          <a:solidFill>
            <a:schemeClr val="lt1"/>
          </a:solidFill>
          <a:ln cap="flat" cmpd="sng" w="25400">
            <a:solidFill>
              <a:srgbClr val="BA2FED"/>
            </a:solidFill>
            <a:prstDash val="solid"/>
            <a:round/>
            <a:headEnd len="sm" w="sm" type="none"/>
            <a:tailEnd len="sm" w="sm" type="none"/>
          </a:ln>
        </p:spPr>
        <p:txBody>
          <a:bodyPr anchorCtr="0" anchor="t" bIns="91450" lIns="114300" spcFirstLastPara="1" rIns="114300" wrap="square" tIns="91450">
            <a:noAutofit/>
          </a:bodyPr>
          <a:lstStyle/>
          <a:p>
            <a:pPr indent="0" lvl="0" marL="0" marR="0" rtl="0" algn="ctr">
              <a:lnSpc>
                <a:spcPct val="90000"/>
              </a:lnSpc>
              <a:spcBef>
                <a:spcPts val="0"/>
              </a:spcBef>
              <a:spcAft>
                <a:spcPts val="0"/>
              </a:spcAft>
              <a:buNone/>
            </a:pPr>
            <a:r>
              <a:t/>
            </a:r>
            <a:endParaRPr sz="1500">
              <a:solidFill>
                <a:srgbClr val="FFFFFF"/>
              </a:solidFill>
              <a:latin typeface="Arial"/>
              <a:ea typeface="Arial"/>
              <a:cs typeface="Arial"/>
              <a:sym typeface="Arial"/>
            </a:endParaRPr>
          </a:p>
        </p:txBody>
      </p:sp>
      <p:sp>
        <p:nvSpPr>
          <p:cNvPr id="464" name="Google Shape;464;p53"/>
          <p:cNvSpPr/>
          <p:nvPr/>
        </p:nvSpPr>
        <p:spPr>
          <a:xfrm>
            <a:off x="3805584" y="2358119"/>
            <a:ext cx="965629" cy="965627"/>
          </a:xfrm>
          <a:prstGeom prst="ellipse">
            <a:avLst/>
          </a:prstGeom>
          <a:solidFill>
            <a:schemeClr val="lt1"/>
          </a:solidFill>
          <a:ln cap="flat" cmpd="sng" w="25400">
            <a:solidFill>
              <a:srgbClr val="C130E5"/>
            </a:solidFill>
            <a:prstDash val="solid"/>
            <a:round/>
            <a:headEnd len="sm" w="sm" type="none"/>
            <a:tailEnd len="sm" w="sm" type="none"/>
          </a:ln>
        </p:spPr>
        <p:txBody>
          <a:bodyPr anchorCtr="0" anchor="t" bIns="91450" lIns="114300" spcFirstLastPara="1" rIns="114300" wrap="square" tIns="91450">
            <a:noAutofit/>
          </a:bodyPr>
          <a:lstStyle/>
          <a:p>
            <a:pPr indent="0" lvl="0" marL="0" marR="0" rtl="0" algn="ctr">
              <a:lnSpc>
                <a:spcPct val="90000"/>
              </a:lnSpc>
              <a:spcBef>
                <a:spcPts val="0"/>
              </a:spcBef>
              <a:spcAft>
                <a:spcPts val="0"/>
              </a:spcAft>
              <a:buNone/>
            </a:pPr>
            <a:r>
              <a:t/>
            </a:r>
            <a:endParaRPr sz="1500">
              <a:solidFill>
                <a:srgbClr val="FFFFFF"/>
              </a:solidFill>
              <a:latin typeface="Arial"/>
              <a:ea typeface="Arial"/>
              <a:cs typeface="Arial"/>
              <a:sym typeface="Arial"/>
            </a:endParaRPr>
          </a:p>
        </p:txBody>
      </p:sp>
      <p:sp>
        <p:nvSpPr>
          <p:cNvPr id="465" name="Google Shape;465;p53"/>
          <p:cNvSpPr/>
          <p:nvPr/>
        </p:nvSpPr>
        <p:spPr>
          <a:xfrm>
            <a:off x="1024217" y="2358119"/>
            <a:ext cx="965629" cy="965627"/>
          </a:xfrm>
          <a:prstGeom prst="ellipse">
            <a:avLst/>
          </a:prstGeom>
          <a:solidFill>
            <a:schemeClr val="lt1"/>
          </a:solidFill>
          <a:ln cap="flat" cmpd="sng" w="25400">
            <a:solidFill>
              <a:srgbClr val="FF5252"/>
            </a:solidFill>
            <a:prstDash val="solid"/>
            <a:round/>
            <a:headEnd len="sm" w="sm" type="none"/>
            <a:tailEnd len="sm" w="sm" type="none"/>
          </a:ln>
        </p:spPr>
        <p:txBody>
          <a:bodyPr anchorCtr="0" anchor="t" bIns="91450" lIns="114300" spcFirstLastPara="1" rIns="114300" wrap="square" tIns="91450">
            <a:noAutofit/>
          </a:bodyPr>
          <a:lstStyle/>
          <a:p>
            <a:pPr indent="0" lvl="0" marL="0" marR="0" rtl="0" algn="ctr">
              <a:lnSpc>
                <a:spcPct val="90000"/>
              </a:lnSpc>
              <a:spcBef>
                <a:spcPts val="0"/>
              </a:spcBef>
              <a:spcAft>
                <a:spcPts val="0"/>
              </a:spcAft>
              <a:buNone/>
            </a:pPr>
            <a:r>
              <a:t/>
            </a:r>
            <a:endParaRPr sz="1500">
              <a:solidFill>
                <a:srgbClr val="FFFFFF"/>
              </a:solidFill>
              <a:latin typeface="Arial"/>
              <a:ea typeface="Arial"/>
              <a:cs typeface="Arial"/>
              <a:sym typeface="Arial"/>
            </a:endParaRPr>
          </a:p>
        </p:txBody>
      </p:sp>
      <p:pic>
        <p:nvPicPr>
          <p:cNvPr id="466" name="Google Shape;466;p53"/>
          <p:cNvPicPr preferRelativeResize="0"/>
          <p:nvPr/>
        </p:nvPicPr>
        <p:blipFill rotWithShape="1">
          <a:blip r:embed="rId3">
            <a:alphaModFix/>
          </a:blip>
          <a:srcRect b="0" l="0" r="0" t="0"/>
          <a:stretch/>
        </p:blipFill>
        <p:spPr>
          <a:xfrm>
            <a:off x="6652220" y="2510627"/>
            <a:ext cx="746491" cy="660612"/>
          </a:xfrm>
          <a:prstGeom prst="rect">
            <a:avLst/>
          </a:prstGeom>
          <a:noFill/>
          <a:ln>
            <a:noFill/>
          </a:ln>
        </p:spPr>
      </p:pic>
      <p:pic>
        <p:nvPicPr>
          <p:cNvPr id="467" name="Google Shape;467;p53"/>
          <p:cNvPicPr preferRelativeResize="0"/>
          <p:nvPr/>
        </p:nvPicPr>
        <p:blipFill rotWithShape="1">
          <a:blip r:embed="rId4">
            <a:alphaModFix/>
          </a:blip>
          <a:srcRect b="0" l="0" r="0" t="0"/>
          <a:stretch/>
        </p:blipFill>
        <p:spPr>
          <a:xfrm>
            <a:off x="1079417" y="2558352"/>
            <a:ext cx="855229" cy="573694"/>
          </a:xfrm>
          <a:prstGeom prst="rect">
            <a:avLst/>
          </a:prstGeom>
          <a:noFill/>
          <a:ln>
            <a:noFill/>
          </a:ln>
        </p:spPr>
      </p:pic>
      <p:pic>
        <p:nvPicPr>
          <p:cNvPr id="468" name="Google Shape;468;p53"/>
          <p:cNvPicPr preferRelativeResize="0"/>
          <p:nvPr/>
        </p:nvPicPr>
        <p:blipFill rotWithShape="1">
          <a:blip r:embed="rId5">
            <a:alphaModFix/>
          </a:blip>
          <a:srcRect b="0" l="0" r="0" t="0"/>
          <a:stretch/>
        </p:blipFill>
        <p:spPr>
          <a:xfrm>
            <a:off x="3826289" y="2567098"/>
            <a:ext cx="917922" cy="547668"/>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4">
                                  <p:stCondLst>
                                    <p:cond delay="0"/>
                                  </p:stCondLst>
                                  <p:childTnLst>
                                    <p:set>
                                      <p:cBhvr>
                                        <p:cTn dur="1" fill="hold">
                                          <p:stCondLst>
                                            <p:cond delay="0"/>
                                          </p:stCondLst>
                                        </p:cTn>
                                        <p:tgtEl>
                                          <p:spTgt spid="457"/>
                                        </p:tgtEl>
                                        <p:attrNameLst>
                                          <p:attrName>style.visibility</p:attrName>
                                        </p:attrNameLst>
                                      </p:cBhvr>
                                      <p:to>
                                        <p:strVal val="visible"/>
                                      </p:to>
                                    </p:set>
                                    <p:anim calcmode="lin" valueType="num">
                                      <p:cBhvr additive="base">
                                        <p:cTn dur="1000"/>
                                        <p:tgtEl>
                                          <p:spTgt spid="457"/>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460"/>
                                        </p:tgtEl>
                                        <p:attrNameLst>
                                          <p:attrName>style.visibility</p:attrName>
                                        </p:attrNameLst>
                                      </p:cBhvr>
                                      <p:to>
                                        <p:strVal val="visible"/>
                                      </p:to>
                                    </p:set>
                                    <p:anim calcmode="lin" valueType="num">
                                      <p:cBhvr additive="base">
                                        <p:cTn dur="1000"/>
                                        <p:tgtEl>
                                          <p:spTgt spid="460"/>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465"/>
                                        </p:tgtEl>
                                        <p:attrNameLst>
                                          <p:attrName>style.visibility</p:attrName>
                                        </p:attrNameLst>
                                      </p:cBhvr>
                                      <p:to>
                                        <p:strVal val="visible"/>
                                      </p:to>
                                    </p:set>
                                    <p:anim calcmode="lin" valueType="num">
                                      <p:cBhvr additive="base">
                                        <p:cTn dur="1000"/>
                                        <p:tgtEl>
                                          <p:spTgt spid="465"/>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467"/>
                                        </p:tgtEl>
                                        <p:attrNameLst>
                                          <p:attrName>style.visibility</p:attrName>
                                        </p:attrNameLst>
                                      </p:cBhvr>
                                      <p:to>
                                        <p:strVal val="visible"/>
                                      </p:to>
                                    </p:set>
                                    <p:anim calcmode="lin" valueType="num">
                                      <p:cBhvr additive="base">
                                        <p:cTn dur="1000"/>
                                        <p:tgtEl>
                                          <p:spTgt spid="467"/>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458"/>
                                        </p:tgtEl>
                                        <p:attrNameLst>
                                          <p:attrName>style.visibility</p:attrName>
                                        </p:attrNameLst>
                                      </p:cBhvr>
                                      <p:to>
                                        <p:strVal val="visible"/>
                                      </p:to>
                                    </p:set>
                                    <p:anim calcmode="lin" valueType="num">
                                      <p:cBhvr additive="base">
                                        <p:cTn dur="1000"/>
                                        <p:tgtEl>
                                          <p:spTgt spid="458"/>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461"/>
                                        </p:tgtEl>
                                        <p:attrNameLst>
                                          <p:attrName>style.visibility</p:attrName>
                                        </p:attrNameLst>
                                      </p:cBhvr>
                                      <p:to>
                                        <p:strVal val="visible"/>
                                      </p:to>
                                    </p:set>
                                    <p:anim calcmode="lin" valueType="num">
                                      <p:cBhvr additive="base">
                                        <p:cTn dur="1000"/>
                                        <p:tgtEl>
                                          <p:spTgt spid="461"/>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464"/>
                                        </p:tgtEl>
                                        <p:attrNameLst>
                                          <p:attrName>style.visibility</p:attrName>
                                        </p:attrNameLst>
                                      </p:cBhvr>
                                      <p:to>
                                        <p:strVal val="visible"/>
                                      </p:to>
                                    </p:set>
                                    <p:anim calcmode="lin" valueType="num">
                                      <p:cBhvr additive="base">
                                        <p:cTn dur="1000"/>
                                        <p:tgtEl>
                                          <p:spTgt spid="464"/>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468"/>
                                        </p:tgtEl>
                                        <p:attrNameLst>
                                          <p:attrName>style.visibility</p:attrName>
                                        </p:attrNameLst>
                                      </p:cBhvr>
                                      <p:to>
                                        <p:strVal val="visible"/>
                                      </p:to>
                                    </p:set>
                                    <p:anim calcmode="lin" valueType="num">
                                      <p:cBhvr additive="base">
                                        <p:cTn dur="1000"/>
                                        <p:tgtEl>
                                          <p:spTgt spid="468"/>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459"/>
                                        </p:tgtEl>
                                        <p:attrNameLst>
                                          <p:attrName>style.visibility</p:attrName>
                                        </p:attrNameLst>
                                      </p:cBhvr>
                                      <p:to>
                                        <p:strVal val="visible"/>
                                      </p:to>
                                    </p:set>
                                    <p:anim calcmode="lin" valueType="num">
                                      <p:cBhvr additive="base">
                                        <p:cTn dur="1000"/>
                                        <p:tgtEl>
                                          <p:spTgt spid="459"/>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462"/>
                                        </p:tgtEl>
                                        <p:attrNameLst>
                                          <p:attrName>style.visibility</p:attrName>
                                        </p:attrNameLst>
                                      </p:cBhvr>
                                      <p:to>
                                        <p:strVal val="visible"/>
                                      </p:to>
                                    </p:set>
                                    <p:anim calcmode="lin" valueType="num">
                                      <p:cBhvr additive="base">
                                        <p:cTn dur="1000"/>
                                        <p:tgtEl>
                                          <p:spTgt spid="462"/>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463"/>
                                        </p:tgtEl>
                                        <p:attrNameLst>
                                          <p:attrName>style.visibility</p:attrName>
                                        </p:attrNameLst>
                                      </p:cBhvr>
                                      <p:to>
                                        <p:strVal val="visible"/>
                                      </p:to>
                                    </p:set>
                                    <p:anim calcmode="lin" valueType="num">
                                      <p:cBhvr additive="base">
                                        <p:cTn dur="1000"/>
                                        <p:tgtEl>
                                          <p:spTgt spid="463"/>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466"/>
                                        </p:tgtEl>
                                        <p:attrNameLst>
                                          <p:attrName>style.visibility</p:attrName>
                                        </p:attrNameLst>
                                      </p:cBhvr>
                                      <p:to>
                                        <p:strVal val="visible"/>
                                      </p:to>
                                    </p:set>
                                    <p:anim calcmode="lin" valueType="num">
                                      <p:cBhvr additive="base">
                                        <p:cTn dur="1000"/>
                                        <p:tgtEl>
                                          <p:spTgt spid="466"/>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 name="Shape 473"/>
        <p:cNvGrpSpPr/>
        <p:nvPr/>
      </p:nvGrpSpPr>
      <p:grpSpPr>
        <a:xfrm>
          <a:off x="0" y="0"/>
          <a:ext cx="0" cy="0"/>
          <a:chOff x="0" y="0"/>
          <a:chExt cx="0" cy="0"/>
        </a:xfrm>
      </p:grpSpPr>
      <p:sp>
        <p:nvSpPr>
          <p:cNvPr id="474" name="Google Shape;474;p54"/>
          <p:cNvSpPr txBox="1"/>
          <p:nvPr>
            <p:ph type="title"/>
          </p:nvPr>
        </p:nvSpPr>
        <p:spPr>
          <a:xfrm>
            <a:off x="342900" y="354012"/>
            <a:ext cx="8205304" cy="387798"/>
          </a:xfrm>
          <a:prstGeom prst="rect">
            <a:avLst/>
          </a:prstGeom>
          <a:noFill/>
          <a:ln>
            <a:noFill/>
          </a:ln>
        </p:spPr>
        <p:txBody>
          <a:bodyPr anchorCtr="0" anchor="t" bIns="28575" lIns="57150" spcFirstLastPara="1" rIns="57150" wrap="square" tIns="28575">
            <a:noAutofit/>
          </a:bodyPr>
          <a:lstStyle/>
          <a:p>
            <a:pPr indent="0" lvl="0" marL="0" rtl="0" algn="l">
              <a:lnSpc>
                <a:spcPct val="90000"/>
              </a:lnSpc>
              <a:spcBef>
                <a:spcPts val="0"/>
              </a:spcBef>
              <a:spcAft>
                <a:spcPts val="0"/>
              </a:spcAft>
              <a:buClr>
                <a:schemeClr val="dk2"/>
              </a:buClr>
              <a:buSzPts val="2400"/>
              <a:buFont typeface="Arial"/>
              <a:buNone/>
            </a:pPr>
            <a:r>
              <a:rPr lang="en">
                <a:solidFill>
                  <a:schemeClr val="dk2"/>
                </a:solidFill>
              </a:rPr>
              <a:t>Aurora</a:t>
            </a:r>
            <a:endParaRPr/>
          </a:p>
        </p:txBody>
      </p:sp>
      <p:grpSp>
        <p:nvGrpSpPr>
          <p:cNvPr id="475" name="Google Shape;475;p54"/>
          <p:cNvGrpSpPr/>
          <p:nvPr/>
        </p:nvGrpSpPr>
        <p:grpSpPr>
          <a:xfrm>
            <a:off x="472341" y="2619265"/>
            <a:ext cx="7892726" cy="443920"/>
            <a:chOff x="557007" y="2678531"/>
            <a:chExt cx="7892726" cy="443920"/>
          </a:xfrm>
        </p:grpSpPr>
        <p:pic>
          <p:nvPicPr>
            <p:cNvPr id="476" name="Google Shape;476;p54"/>
            <p:cNvPicPr preferRelativeResize="0"/>
            <p:nvPr/>
          </p:nvPicPr>
          <p:blipFill rotWithShape="1">
            <a:blip r:embed="rId3">
              <a:alphaModFix/>
            </a:blip>
            <a:srcRect b="0" l="0" r="0" t="0"/>
            <a:stretch/>
          </p:blipFill>
          <p:spPr>
            <a:xfrm>
              <a:off x="5209371" y="2678531"/>
              <a:ext cx="443920" cy="443920"/>
            </a:xfrm>
            <a:prstGeom prst="rect">
              <a:avLst/>
            </a:prstGeom>
            <a:noFill/>
            <a:ln>
              <a:noFill/>
            </a:ln>
          </p:spPr>
        </p:pic>
        <p:pic>
          <p:nvPicPr>
            <p:cNvPr id="477" name="Google Shape;477;p54"/>
            <p:cNvPicPr preferRelativeResize="0"/>
            <p:nvPr/>
          </p:nvPicPr>
          <p:blipFill rotWithShape="1">
            <a:blip r:embed="rId4">
              <a:alphaModFix/>
            </a:blip>
            <a:srcRect b="0" l="0" r="0" t="0"/>
            <a:stretch/>
          </p:blipFill>
          <p:spPr>
            <a:xfrm>
              <a:off x="6546910" y="2792687"/>
              <a:ext cx="603571" cy="215609"/>
            </a:xfrm>
            <a:prstGeom prst="rect">
              <a:avLst/>
            </a:prstGeom>
            <a:noFill/>
            <a:ln>
              <a:noFill/>
            </a:ln>
          </p:spPr>
        </p:pic>
        <p:pic>
          <p:nvPicPr>
            <p:cNvPr id="478" name="Google Shape;478;p54"/>
            <p:cNvPicPr preferRelativeResize="0"/>
            <p:nvPr/>
          </p:nvPicPr>
          <p:blipFill rotWithShape="1">
            <a:blip r:embed="rId5">
              <a:alphaModFix/>
            </a:blip>
            <a:srcRect b="0" l="0" r="0" t="0"/>
            <a:stretch/>
          </p:blipFill>
          <p:spPr>
            <a:xfrm>
              <a:off x="557007" y="2793316"/>
              <a:ext cx="1245513" cy="214351"/>
            </a:xfrm>
            <a:prstGeom prst="rect">
              <a:avLst/>
            </a:prstGeom>
            <a:noFill/>
            <a:ln>
              <a:noFill/>
            </a:ln>
          </p:spPr>
        </p:pic>
        <p:pic>
          <p:nvPicPr>
            <p:cNvPr id="479" name="Google Shape;479;p54"/>
            <p:cNvPicPr preferRelativeResize="0"/>
            <p:nvPr/>
          </p:nvPicPr>
          <p:blipFill rotWithShape="1">
            <a:blip r:embed="rId6">
              <a:alphaModFix/>
            </a:blip>
            <a:srcRect b="0" l="0" r="0" t="0"/>
            <a:stretch/>
          </p:blipFill>
          <p:spPr>
            <a:xfrm>
              <a:off x="3479880" y="2736545"/>
              <a:ext cx="1135804" cy="327892"/>
            </a:xfrm>
            <a:prstGeom prst="rect">
              <a:avLst/>
            </a:prstGeom>
            <a:noFill/>
            <a:ln>
              <a:noFill/>
            </a:ln>
          </p:spPr>
        </p:pic>
        <p:pic>
          <p:nvPicPr>
            <p:cNvPr id="480" name="Google Shape;480;p54"/>
            <p:cNvPicPr preferRelativeResize="0"/>
            <p:nvPr/>
          </p:nvPicPr>
          <p:blipFill rotWithShape="1">
            <a:blip r:embed="rId7">
              <a:alphaModFix/>
            </a:blip>
            <a:srcRect b="0" l="0" r="0" t="0"/>
            <a:stretch/>
          </p:blipFill>
          <p:spPr>
            <a:xfrm>
              <a:off x="1934217" y="2739191"/>
              <a:ext cx="1276958" cy="322600"/>
            </a:xfrm>
            <a:prstGeom prst="rect">
              <a:avLst/>
            </a:prstGeom>
            <a:noFill/>
            <a:ln>
              <a:noFill/>
            </a:ln>
          </p:spPr>
        </p:pic>
        <p:pic>
          <p:nvPicPr>
            <p:cNvPr id="481" name="Google Shape;481;p54"/>
            <p:cNvPicPr preferRelativeResize="0"/>
            <p:nvPr/>
          </p:nvPicPr>
          <p:blipFill rotWithShape="1">
            <a:blip r:embed="rId8">
              <a:alphaModFix/>
            </a:blip>
            <a:srcRect b="0" l="0" r="0" t="0"/>
            <a:stretch/>
          </p:blipFill>
          <p:spPr>
            <a:xfrm>
              <a:off x="7872257" y="2739326"/>
              <a:ext cx="577476" cy="322330"/>
            </a:xfrm>
            <a:prstGeom prst="rect">
              <a:avLst/>
            </a:prstGeom>
            <a:noFill/>
            <a:ln>
              <a:noFill/>
            </a:ln>
          </p:spPr>
        </p:pic>
      </p:grpSp>
      <p:grpSp>
        <p:nvGrpSpPr>
          <p:cNvPr id="482" name="Google Shape;482;p54"/>
          <p:cNvGrpSpPr/>
          <p:nvPr/>
        </p:nvGrpSpPr>
        <p:grpSpPr>
          <a:xfrm>
            <a:off x="446606" y="3172161"/>
            <a:ext cx="8026145" cy="444250"/>
            <a:chOff x="531272" y="3231427"/>
            <a:chExt cx="8026145" cy="444250"/>
          </a:xfrm>
        </p:grpSpPr>
        <p:pic>
          <p:nvPicPr>
            <p:cNvPr id="483" name="Google Shape;483;p54"/>
            <p:cNvPicPr preferRelativeResize="0"/>
            <p:nvPr/>
          </p:nvPicPr>
          <p:blipFill rotWithShape="1">
            <a:blip r:embed="rId9">
              <a:alphaModFix/>
            </a:blip>
            <a:srcRect b="0" l="0" r="0" t="0"/>
            <a:stretch/>
          </p:blipFill>
          <p:spPr>
            <a:xfrm>
              <a:off x="6334670" y="3287985"/>
              <a:ext cx="1046386" cy="331135"/>
            </a:xfrm>
            <a:prstGeom prst="rect">
              <a:avLst/>
            </a:prstGeom>
            <a:noFill/>
            <a:ln>
              <a:noFill/>
            </a:ln>
          </p:spPr>
        </p:pic>
        <p:pic>
          <p:nvPicPr>
            <p:cNvPr id="484" name="Google Shape;484;p54"/>
            <p:cNvPicPr preferRelativeResize="0"/>
            <p:nvPr/>
          </p:nvPicPr>
          <p:blipFill rotWithShape="1">
            <a:blip r:embed="rId10">
              <a:alphaModFix/>
            </a:blip>
            <a:srcRect b="0" l="0" r="0" t="0"/>
            <a:stretch/>
          </p:blipFill>
          <p:spPr>
            <a:xfrm>
              <a:off x="531272" y="3244842"/>
              <a:ext cx="1299210" cy="417420"/>
            </a:xfrm>
            <a:prstGeom prst="rect">
              <a:avLst/>
            </a:prstGeom>
            <a:noFill/>
            <a:ln>
              <a:noFill/>
            </a:ln>
          </p:spPr>
        </p:pic>
        <p:pic>
          <p:nvPicPr>
            <p:cNvPr id="485" name="Google Shape;485;p54"/>
            <p:cNvPicPr preferRelativeResize="0"/>
            <p:nvPr/>
          </p:nvPicPr>
          <p:blipFill rotWithShape="1">
            <a:blip r:embed="rId11">
              <a:alphaModFix/>
            </a:blip>
            <a:srcRect b="0" l="0" r="0" t="0"/>
            <a:stretch/>
          </p:blipFill>
          <p:spPr>
            <a:xfrm>
              <a:off x="2065367" y="3231427"/>
              <a:ext cx="999566" cy="444250"/>
            </a:xfrm>
            <a:prstGeom prst="rect">
              <a:avLst/>
            </a:prstGeom>
            <a:noFill/>
            <a:ln>
              <a:noFill/>
            </a:ln>
          </p:spPr>
        </p:pic>
        <p:pic>
          <p:nvPicPr>
            <p:cNvPr id="486" name="Google Shape;486;p54"/>
            <p:cNvPicPr preferRelativeResize="0"/>
            <p:nvPr/>
          </p:nvPicPr>
          <p:blipFill rotWithShape="1">
            <a:blip r:embed="rId12">
              <a:alphaModFix/>
            </a:blip>
            <a:srcRect b="0" l="0" r="0" t="0"/>
            <a:stretch/>
          </p:blipFill>
          <p:spPr>
            <a:xfrm>
              <a:off x="3401787" y="3327080"/>
              <a:ext cx="1298736" cy="252945"/>
            </a:xfrm>
            <a:prstGeom prst="rect">
              <a:avLst/>
            </a:prstGeom>
            <a:noFill/>
            <a:ln>
              <a:noFill/>
            </a:ln>
          </p:spPr>
        </p:pic>
        <p:pic>
          <p:nvPicPr>
            <p:cNvPr id="487" name="Google Shape;487;p54"/>
            <p:cNvPicPr preferRelativeResize="0"/>
            <p:nvPr/>
          </p:nvPicPr>
          <p:blipFill rotWithShape="1">
            <a:blip r:embed="rId13">
              <a:alphaModFix/>
            </a:blip>
            <a:srcRect b="0" l="0" r="0" t="0"/>
            <a:stretch/>
          </p:blipFill>
          <p:spPr>
            <a:xfrm>
              <a:off x="4970950" y="3304070"/>
              <a:ext cx="959019" cy="298965"/>
            </a:xfrm>
            <a:prstGeom prst="rect">
              <a:avLst/>
            </a:prstGeom>
            <a:noFill/>
            <a:ln>
              <a:noFill/>
            </a:ln>
          </p:spPr>
        </p:pic>
        <p:pic>
          <p:nvPicPr>
            <p:cNvPr id="488" name="Google Shape;488;p54"/>
            <p:cNvPicPr preferRelativeResize="0"/>
            <p:nvPr/>
          </p:nvPicPr>
          <p:blipFill rotWithShape="1">
            <a:blip r:embed="rId14">
              <a:alphaModFix/>
            </a:blip>
            <a:srcRect b="31472" l="0" r="0" t="36282"/>
            <a:stretch/>
          </p:blipFill>
          <p:spPr>
            <a:xfrm>
              <a:off x="7775322" y="3327461"/>
              <a:ext cx="782095" cy="252182"/>
            </a:xfrm>
            <a:prstGeom prst="rect">
              <a:avLst/>
            </a:prstGeom>
            <a:noFill/>
            <a:ln>
              <a:noFill/>
            </a:ln>
          </p:spPr>
        </p:pic>
      </p:grpSp>
      <p:grpSp>
        <p:nvGrpSpPr>
          <p:cNvPr id="489" name="Google Shape;489;p54"/>
          <p:cNvGrpSpPr/>
          <p:nvPr/>
        </p:nvGrpSpPr>
        <p:grpSpPr>
          <a:xfrm>
            <a:off x="668168" y="4085816"/>
            <a:ext cx="7883815" cy="581061"/>
            <a:chOff x="752833" y="4145082"/>
            <a:chExt cx="7883815" cy="581061"/>
          </a:xfrm>
        </p:grpSpPr>
        <p:pic>
          <p:nvPicPr>
            <p:cNvPr id="490" name="Google Shape;490;p54"/>
            <p:cNvPicPr preferRelativeResize="0"/>
            <p:nvPr/>
          </p:nvPicPr>
          <p:blipFill rotWithShape="1">
            <a:blip r:embed="rId15">
              <a:alphaModFix/>
            </a:blip>
            <a:srcRect b="0" l="0" r="0" t="0"/>
            <a:stretch/>
          </p:blipFill>
          <p:spPr>
            <a:xfrm>
              <a:off x="1804225" y="4319126"/>
              <a:ext cx="1397842" cy="232974"/>
            </a:xfrm>
            <a:prstGeom prst="rect">
              <a:avLst/>
            </a:prstGeom>
            <a:noFill/>
            <a:ln>
              <a:noFill/>
            </a:ln>
          </p:spPr>
        </p:pic>
        <p:pic>
          <p:nvPicPr>
            <p:cNvPr id="491" name="Google Shape;491;p54"/>
            <p:cNvPicPr preferRelativeResize="0"/>
            <p:nvPr/>
          </p:nvPicPr>
          <p:blipFill rotWithShape="1">
            <a:blip r:embed="rId16">
              <a:alphaModFix/>
            </a:blip>
            <a:srcRect b="0" l="0" r="0" t="0"/>
            <a:stretch/>
          </p:blipFill>
          <p:spPr>
            <a:xfrm>
              <a:off x="7702390" y="4278347"/>
              <a:ext cx="934258" cy="314533"/>
            </a:xfrm>
            <a:prstGeom prst="rect">
              <a:avLst/>
            </a:prstGeom>
            <a:noFill/>
            <a:ln>
              <a:noFill/>
            </a:ln>
          </p:spPr>
        </p:pic>
        <p:pic>
          <p:nvPicPr>
            <p:cNvPr id="492" name="Google Shape;492;p54"/>
            <p:cNvPicPr preferRelativeResize="0"/>
            <p:nvPr/>
          </p:nvPicPr>
          <p:blipFill rotWithShape="1">
            <a:blip r:embed="rId17">
              <a:alphaModFix/>
            </a:blip>
            <a:srcRect b="0" l="0" r="0" t="0"/>
            <a:stretch/>
          </p:blipFill>
          <p:spPr>
            <a:xfrm>
              <a:off x="4891344" y="4338888"/>
              <a:ext cx="1128456" cy="193450"/>
            </a:xfrm>
            <a:prstGeom prst="rect">
              <a:avLst/>
            </a:prstGeom>
            <a:noFill/>
            <a:ln>
              <a:noFill/>
            </a:ln>
          </p:spPr>
        </p:pic>
        <p:pic>
          <p:nvPicPr>
            <p:cNvPr id="493" name="Google Shape;493;p54"/>
            <p:cNvPicPr preferRelativeResize="0"/>
            <p:nvPr/>
          </p:nvPicPr>
          <p:blipFill rotWithShape="1">
            <a:blip r:embed="rId18">
              <a:alphaModFix/>
            </a:blip>
            <a:srcRect b="0" l="0" r="0" t="0"/>
            <a:stretch/>
          </p:blipFill>
          <p:spPr>
            <a:xfrm>
              <a:off x="6352846" y="4145082"/>
              <a:ext cx="1041066" cy="581061"/>
            </a:xfrm>
            <a:prstGeom prst="rect">
              <a:avLst/>
            </a:prstGeom>
            <a:noFill/>
            <a:ln>
              <a:noFill/>
            </a:ln>
          </p:spPr>
        </p:pic>
        <p:pic>
          <p:nvPicPr>
            <p:cNvPr id="494" name="Google Shape;494;p54"/>
            <p:cNvPicPr preferRelativeResize="0"/>
            <p:nvPr/>
          </p:nvPicPr>
          <p:blipFill rotWithShape="1">
            <a:blip r:embed="rId19">
              <a:alphaModFix/>
            </a:blip>
            <a:srcRect b="0" l="0" r="0" t="0"/>
            <a:stretch/>
          </p:blipFill>
          <p:spPr>
            <a:xfrm>
              <a:off x="3427991" y="4320800"/>
              <a:ext cx="1244065" cy="229626"/>
            </a:xfrm>
            <a:prstGeom prst="rect">
              <a:avLst/>
            </a:prstGeom>
            <a:noFill/>
            <a:ln>
              <a:noFill/>
            </a:ln>
          </p:spPr>
        </p:pic>
        <p:pic>
          <p:nvPicPr>
            <p:cNvPr id="495" name="Google Shape;495;p54"/>
            <p:cNvPicPr preferRelativeResize="0"/>
            <p:nvPr/>
          </p:nvPicPr>
          <p:blipFill rotWithShape="1">
            <a:blip r:embed="rId20">
              <a:alphaModFix/>
            </a:blip>
            <a:srcRect b="0" l="0" r="0" t="0"/>
            <a:stretch/>
          </p:blipFill>
          <p:spPr>
            <a:xfrm>
              <a:off x="752833" y="4309778"/>
              <a:ext cx="730957" cy="251671"/>
            </a:xfrm>
            <a:prstGeom prst="rect">
              <a:avLst/>
            </a:prstGeom>
            <a:noFill/>
            <a:ln>
              <a:noFill/>
            </a:ln>
          </p:spPr>
        </p:pic>
      </p:grpSp>
      <p:grpSp>
        <p:nvGrpSpPr>
          <p:cNvPr id="496" name="Google Shape;496;p54"/>
          <p:cNvGrpSpPr/>
          <p:nvPr/>
        </p:nvGrpSpPr>
        <p:grpSpPr>
          <a:xfrm>
            <a:off x="725566" y="3668489"/>
            <a:ext cx="7534835" cy="374283"/>
            <a:chOff x="810232" y="3727755"/>
            <a:chExt cx="7534835" cy="374283"/>
          </a:xfrm>
        </p:grpSpPr>
        <p:pic>
          <p:nvPicPr>
            <p:cNvPr id="497" name="Google Shape;497;p54"/>
            <p:cNvPicPr preferRelativeResize="0"/>
            <p:nvPr/>
          </p:nvPicPr>
          <p:blipFill rotWithShape="1">
            <a:blip r:embed="rId21">
              <a:alphaModFix/>
            </a:blip>
            <a:srcRect b="0" l="0" r="0" t="0"/>
            <a:stretch/>
          </p:blipFill>
          <p:spPr>
            <a:xfrm>
              <a:off x="810232" y="3837153"/>
              <a:ext cx="717192" cy="155487"/>
            </a:xfrm>
            <a:prstGeom prst="rect">
              <a:avLst/>
            </a:prstGeom>
            <a:noFill/>
            <a:ln>
              <a:noFill/>
            </a:ln>
          </p:spPr>
        </p:pic>
        <p:pic>
          <p:nvPicPr>
            <p:cNvPr id="498" name="Google Shape;498;p54"/>
            <p:cNvPicPr preferRelativeResize="0"/>
            <p:nvPr/>
          </p:nvPicPr>
          <p:blipFill rotWithShape="1">
            <a:blip r:embed="rId22">
              <a:alphaModFix/>
            </a:blip>
            <a:srcRect b="0" l="0" r="0" t="0"/>
            <a:stretch/>
          </p:blipFill>
          <p:spPr>
            <a:xfrm>
              <a:off x="2061566" y="3818467"/>
              <a:ext cx="1008642" cy="192860"/>
            </a:xfrm>
            <a:prstGeom prst="rect">
              <a:avLst/>
            </a:prstGeom>
            <a:noFill/>
            <a:ln>
              <a:noFill/>
            </a:ln>
          </p:spPr>
        </p:pic>
        <p:pic>
          <p:nvPicPr>
            <p:cNvPr id="499" name="Google Shape;499;p54"/>
            <p:cNvPicPr preferRelativeResize="0"/>
            <p:nvPr/>
          </p:nvPicPr>
          <p:blipFill rotWithShape="1">
            <a:blip r:embed="rId23">
              <a:alphaModFix/>
            </a:blip>
            <a:srcRect b="0" l="0" r="0" t="0"/>
            <a:stretch/>
          </p:blipFill>
          <p:spPr>
            <a:xfrm>
              <a:off x="3603054" y="3818667"/>
              <a:ext cx="878813" cy="192459"/>
            </a:xfrm>
            <a:prstGeom prst="rect">
              <a:avLst/>
            </a:prstGeom>
            <a:noFill/>
            <a:ln>
              <a:noFill/>
            </a:ln>
          </p:spPr>
        </p:pic>
        <p:pic>
          <p:nvPicPr>
            <p:cNvPr id="500" name="Google Shape;500;p54"/>
            <p:cNvPicPr preferRelativeResize="0"/>
            <p:nvPr/>
          </p:nvPicPr>
          <p:blipFill rotWithShape="1">
            <a:blip r:embed="rId24">
              <a:alphaModFix/>
            </a:blip>
            <a:srcRect b="0" l="0" r="0" t="0"/>
            <a:stretch/>
          </p:blipFill>
          <p:spPr>
            <a:xfrm>
              <a:off x="4923920" y="3752800"/>
              <a:ext cx="1057145" cy="324192"/>
            </a:xfrm>
            <a:prstGeom prst="rect">
              <a:avLst/>
            </a:prstGeom>
            <a:noFill/>
            <a:ln>
              <a:noFill/>
            </a:ln>
          </p:spPr>
        </p:pic>
        <p:pic>
          <p:nvPicPr>
            <p:cNvPr id="501" name="Google Shape;501;p54"/>
            <p:cNvPicPr preferRelativeResize="0"/>
            <p:nvPr/>
          </p:nvPicPr>
          <p:blipFill rotWithShape="1">
            <a:blip r:embed="rId25">
              <a:alphaModFix/>
            </a:blip>
            <a:srcRect b="0" l="0" r="0" t="0"/>
            <a:stretch/>
          </p:blipFill>
          <p:spPr>
            <a:xfrm>
              <a:off x="6299129" y="3792402"/>
              <a:ext cx="1120535" cy="244989"/>
            </a:xfrm>
            <a:prstGeom prst="rect">
              <a:avLst/>
            </a:prstGeom>
            <a:noFill/>
            <a:ln>
              <a:noFill/>
            </a:ln>
          </p:spPr>
        </p:pic>
        <p:pic>
          <p:nvPicPr>
            <p:cNvPr id="502" name="Google Shape;502;p54"/>
            <p:cNvPicPr preferRelativeResize="0"/>
            <p:nvPr/>
          </p:nvPicPr>
          <p:blipFill rotWithShape="1">
            <a:blip r:embed="rId26">
              <a:alphaModFix/>
            </a:blip>
            <a:srcRect b="0" l="0" r="0" t="0"/>
            <a:stretch/>
          </p:blipFill>
          <p:spPr>
            <a:xfrm>
              <a:off x="7970784" y="3727755"/>
              <a:ext cx="374283" cy="374283"/>
            </a:xfrm>
            <a:prstGeom prst="rect">
              <a:avLst/>
            </a:prstGeom>
            <a:noFill/>
            <a:ln>
              <a:noFill/>
            </a:ln>
          </p:spPr>
        </p:pic>
      </p:grpSp>
      <p:grpSp>
        <p:nvGrpSpPr>
          <p:cNvPr id="503" name="Google Shape;503;p54"/>
          <p:cNvGrpSpPr/>
          <p:nvPr/>
        </p:nvGrpSpPr>
        <p:grpSpPr>
          <a:xfrm>
            <a:off x="666073" y="1559135"/>
            <a:ext cx="7806678" cy="553946"/>
            <a:chOff x="750739" y="1618401"/>
            <a:chExt cx="7806678" cy="553946"/>
          </a:xfrm>
        </p:grpSpPr>
        <p:pic>
          <p:nvPicPr>
            <p:cNvPr id="504" name="Google Shape;504;p54"/>
            <p:cNvPicPr preferRelativeResize="0"/>
            <p:nvPr/>
          </p:nvPicPr>
          <p:blipFill rotWithShape="1">
            <a:blip r:embed="rId27">
              <a:alphaModFix/>
            </a:blip>
            <a:srcRect b="0" l="0" r="0" t="0"/>
            <a:stretch/>
          </p:blipFill>
          <p:spPr>
            <a:xfrm>
              <a:off x="3437470" y="1618401"/>
              <a:ext cx="1224285" cy="553946"/>
            </a:xfrm>
            <a:prstGeom prst="rect">
              <a:avLst/>
            </a:prstGeom>
            <a:noFill/>
            <a:ln>
              <a:noFill/>
            </a:ln>
          </p:spPr>
        </p:pic>
        <p:pic>
          <p:nvPicPr>
            <p:cNvPr id="505" name="Google Shape;505;p54"/>
            <p:cNvPicPr preferRelativeResize="0"/>
            <p:nvPr/>
          </p:nvPicPr>
          <p:blipFill rotWithShape="1">
            <a:blip r:embed="rId28">
              <a:alphaModFix/>
            </a:blip>
            <a:srcRect b="0" l="0" r="0" t="0"/>
            <a:stretch/>
          </p:blipFill>
          <p:spPr>
            <a:xfrm>
              <a:off x="4892622" y="1680374"/>
              <a:ext cx="1104779" cy="370964"/>
            </a:xfrm>
            <a:prstGeom prst="rect">
              <a:avLst/>
            </a:prstGeom>
            <a:noFill/>
            <a:ln>
              <a:noFill/>
            </a:ln>
          </p:spPr>
        </p:pic>
        <p:pic>
          <p:nvPicPr>
            <p:cNvPr id="506" name="Google Shape;506;p54"/>
            <p:cNvPicPr preferRelativeResize="0"/>
            <p:nvPr/>
          </p:nvPicPr>
          <p:blipFill rotWithShape="1">
            <a:blip r:embed="rId29">
              <a:alphaModFix/>
            </a:blip>
            <a:srcRect b="0" l="0" r="0" t="0"/>
            <a:stretch/>
          </p:blipFill>
          <p:spPr>
            <a:xfrm>
              <a:off x="7690027" y="1746020"/>
              <a:ext cx="867390" cy="212944"/>
            </a:xfrm>
            <a:prstGeom prst="rect">
              <a:avLst/>
            </a:prstGeom>
            <a:noFill/>
            <a:ln>
              <a:noFill/>
            </a:ln>
          </p:spPr>
        </p:pic>
        <p:pic>
          <p:nvPicPr>
            <p:cNvPr id="507" name="Google Shape;507;p54"/>
            <p:cNvPicPr preferRelativeResize="0"/>
            <p:nvPr/>
          </p:nvPicPr>
          <p:blipFill rotWithShape="1">
            <a:blip r:embed="rId30">
              <a:alphaModFix/>
            </a:blip>
            <a:srcRect b="0" l="0" r="0" t="0"/>
            <a:stretch/>
          </p:blipFill>
          <p:spPr>
            <a:xfrm>
              <a:off x="750739" y="1623664"/>
              <a:ext cx="841316" cy="548683"/>
            </a:xfrm>
            <a:prstGeom prst="rect">
              <a:avLst/>
            </a:prstGeom>
            <a:noFill/>
            <a:ln>
              <a:noFill/>
            </a:ln>
          </p:spPr>
        </p:pic>
        <p:pic>
          <p:nvPicPr>
            <p:cNvPr id="508" name="Google Shape;508;p54"/>
            <p:cNvPicPr preferRelativeResize="0"/>
            <p:nvPr/>
          </p:nvPicPr>
          <p:blipFill rotWithShape="1">
            <a:blip r:embed="rId31">
              <a:alphaModFix/>
            </a:blip>
            <a:srcRect b="0" l="0" r="0" t="0"/>
            <a:stretch/>
          </p:blipFill>
          <p:spPr>
            <a:xfrm>
              <a:off x="2171670" y="1721908"/>
              <a:ext cx="789956" cy="318560"/>
            </a:xfrm>
            <a:prstGeom prst="rect">
              <a:avLst/>
            </a:prstGeom>
            <a:noFill/>
            <a:ln>
              <a:noFill/>
            </a:ln>
          </p:spPr>
        </p:pic>
        <p:pic>
          <p:nvPicPr>
            <p:cNvPr id="509" name="Google Shape;509;p54"/>
            <p:cNvPicPr preferRelativeResize="0"/>
            <p:nvPr/>
          </p:nvPicPr>
          <p:blipFill rotWithShape="1">
            <a:blip r:embed="rId32">
              <a:alphaModFix/>
            </a:blip>
            <a:srcRect b="0" l="0" r="0" t="0"/>
            <a:stretch/>
          </p:blipFill>
          <p:spPr>
            <a:xfrm>
              <a:off x="6179885" y="1764089"/>
              <a:ext cx="1386989" cy="209493"/>
            </a:xfrm>
            <a:prstGeom prst="rect">
              <a:avLst/>
            </a:prstGeom>
            <a:noFill/>
            <a:ln>
              <a:noFill/>
            </a:ln>
          </p:spPr>
        </p:pic>
      </p:grpSp>
      <p:grpSp>
        <p:nvGrpSpPr>
          <p:cNvPr id="510" name="Google Shape;510;p54"/>
          <p:cNvGrpSpPr/>
          <p:nvPr/>
        </p:nvGrpSpPr>
        <p:grpSpPr>
          <a:xfrm>
            <a:off x="651797" y="1901036"/>
            <a:ext cx="7987129" cy="825923"/>
            <a:chOff x="736463" y="1960301"/>
            <a:chExt cx="7987129" cy="825923"/>
          </a:xfrm>
        </p:grpSpPr>
        <p:pic>
          <p:nvPicPr>
            <p:cNvPr id="511" name="Google Shape;511;p54"/>
            <p:cNvPicPr preferRelativeResize="0"/>
            <p:nvPr/>
          </p:nvPicPr>
          <p:blipFill rotWithShape="1">
            <a:blip r:embed="rId33">
              <a:alphaModFix/>
            </a:blip>
            <a:srcRect b="0" l="0" r="0" t="0"/>
            <a:stretch/>
          </p:blipFill>
          <p:spPr>
            <a:xfrm>
              <a:off x="3312356" y="2207925"/>
              <a:ext cx="1485321" cy="348122"/>
            </a:xfrm>
            <a:prstGeom prst="rect">
              <a:avLst/>
            </a:prstGeom>
            <a:noFill/>
            <a:ln>
              <a:noFill/>
            </a:ln>
          </p:spPr>
        </p:pic>
        <p:pic>
          <p:nvPicPr>
            <p:cNvPr id="512" name="Google Shape;512;p54"/>
            <p:cNvPicPr preferRelativeResize="0"/>
            <p:nvPr/>
          </p:nvPicPr>
          <p:blipFill rotWithShape="1">
            <a:blip r:embed="rId34">
              <a:alphaModFix/>
            </a:blip>
            <a:srcRect b="0" l="0" r="0" t="0"/>
            <a:stretch/>
          </p:blipFill>
          <p:spPr>
            <a:xfrm>
              <a:off x="7622360" y="1960301"/>
              <a:ext cx="1101232" cy="825923"/>
            </a:xfrm>
            <a:prstGeom prst="rect">
              <a:avLst/>
            </a:prstGeom>
            <a:noFill/>
            <a:ln>
              <a:noFill/>
            </a:ln>
          </p:spPr>
        </p:pic>
        <p:pic>
          <p:nvPicPr>
            <p:cNvPr id="513" name="Google Shape;513;p54"/>
            <p:cNvPicPr preferRelativeResize="0"/>
            <p:nvPr/>
          </p:nvPicPr>
          <p:blipFill rotWithShape="1">
            <a:blip r:embed="rId35">
              <a:alphaModFix/>
            </a:blip>
            <a:srcRect b="0" l="0" r="0" t="0"/>
            <a:stretch/>
          </p:blipFill>
          <p:spPr>
            <a:xfrm>
              <a:off x="6398572" y="2141096"/>
              <a:ext cx="913062" cy="408525"/>
            </a:xfrm>
            <a:prstGeom prst="rect">
              <a:avLst/>
            </a:prstGeom>
            <a:noFill/>
            <a:ln>
              <a:noFill/>
            </a:ln>
          </p:spPr>
        </p:pic>
        <p:pic>
          <p:nvPicPr>
            <p:cNvPr id="514" name="Google Shape;514;p54"/>
            <p:cNvPicPr preferRelativeResize="0"/>
            <p:nvPr/>
          </p:nvPicPr>
          <p:blipFill rotWithShape="1">
            <a:blip r:embed="rId36">
              <a:alphaModFix/>
            </a:blip>
            <a:srcRect b="0" l="0" r="0" t="0"/>
            <a:stretch/>
          </p:blipFill>
          <p:spPr>
            <a:xfrm>
              <a:off x="4962646" y="2109924"/>
              <a:ext cx="980954" cy="501858"/>
            </a:xfrm>
            <a:prstGeom prst="rect">
              <a:avLst/>
            </a:prstGeom>
            <a:noFill/>
            <a:ln>
              <a:noFill/>
            </a:ln>
          </p:spPr>
        </p:pic>
        <p:pic>
          <p:nvPicPr>
            <p:cNvPr id="515" name="Google Shape;515;p54"/>
            <p:cNvPicPr preferRelativeResize="0"/>
            <p:nvPr/>
          </p:nvPicPr>
          <p:blipFill rotWithShape="1">
            <a:blip r:embed="rId37">
              <a:alphaModFix/>
            </a:blip>
            <a:srcRect b="0" l="0" r="0" t="0"/>
            <a:stretch/>
          </p:blipFill>
          <p:spPr>
            <a:xfrm>
              <a:off x="2006276" y="2210053"/>
              <a:ext cx="1126613" cy="367336"/>
            </a:xfrm>
            <a:prstGeom prst="rect">
              <a:avLst/>
            </a:prstGeom>
            <a:noFill/>
            <a:ln>
              <a:noFill/>
            </a:ln>
          </p:spPr>
        </p:pic>
        <p:pic>
          <p:nvPicPr>
            <p:cNvPr id="516" name="Google Shape;516;p54"/>
            <p:cNvPicPr preferRelativeResize="0"/>
            <p:nvPr/>
          </p:nvPicPr>
          <p:blipFill rotWithShape="1">
            <a:blip r:embed="rId38">
              <a:alphaModFix/>
            </a:blip>
            <a:srcRect b="0" l="0" r="0" t="0"/>
            <a:stretch/>
          </p:blipFill>
          <p:spPr>
            <a:xfrm>
              <a:off x="736463" y="2271081"/>
              <a:ext cx="770604" cy="256868"/>
            </a:xfrm>
            <a:prstGeom prst="rect">
              <a:avLst/>
            </a:prstGeom>
            <a:noFill/>
            <a:ln>
              <a:noFill/>
            </a:ln>
          </p:spPr>
        </p:pic>
      </p:grpSp>
      <p:pic>
        <p:nvPicPr>
          <p:cNvPr id="517" name="Google Shape;517;p54"/>
          <p:cNvPicPr preferRelativeResize="0"/>
          <p:nvPr/>
        </p:nvPicPr>
        <p:blipFill rotWithShape="1">
          <a:blip r:embed="rId39">
            <a:alphaModFix/>
          </a:blip>
          <a:srcRect b="0" l="0" r="0" t="0"/>
          <a:stretch/>
        </p:blipFill>
        <p:spPr>
          <a:xfrm>
            <a:off x="3606021" y="1085219"/>
            <a:ext cx="967039" cy="343752"/>
          </a:xfrm>
          <a:prstGeom prst="rect">
            <a:avLst/>
          </a:prstGeom>
          <a:noFill/>
          <a:ln>
            <a:noFill/>
          </a:ln>
        </p:spPr>
      </p:pic>
      <p:grpSp>
        <p:nvGrpSpPr>
          <p:cNvPr id="518" name="Google Shape;518;p54"/>
          <p:cNvGrpSpPr/>
          <p:nvPr/>
        </p:nvGrpSpPr>
        <p:grpSpPr>
          <a:xfrm>
            <a:off x="547151" y="1009481"/>
            <a:ext cx="7901604" cy="500129"/>
            <a:chOff x="547151" y="1009480"/>
            <a:chExt cx="7901604" cy="500129"/>
          </a:xfrm>
        </p:grpSpPr>
        <p:pic>
          <p:nvPicPr>
            <p:cNvPr id="519" name="Google Shape;519;p54"/>
            <p:cNvPicPr preferRelativeResize="0"/>
            <p:nvPr/>
          </p:nvPicPr>
          <p:blipFill rotWithShape="1">
            <a:blip r:embed="rId40">
              <a:alphaModFix/>
            </a:blip>
            <a:srcRect b="0" l="0" r="0" t="-11515"/>
            <a:stretch/>
          </p:blipFill>
          <p:spPr>
            <a:xfrm>
              <a:off x="547151" y="1163537"/>
              <a:ext cx="1089431" cy="239383"/>
            </a:xfrm>
            <a:prstGeom prst="rect">
              <a:avLst/>
            </a:prstGeom>
            <a:noFill/>
            <a:ln>
              <a:noFill/>
            </a:ln>
          </p:spPr>
        </p:pic>
        <p:pic>
          <p:nvPicPr>
            <p:cNvPr id="520" name="Google Shape;520;p54"/>
            <p:cNvPicPr preferRelativeResize="0"/>
            <p:nvPr/>
          </p:nvPicPr>
          <p:blipFill rotWithShape="1">
            <a:blip r:embed="rId41">
              <a:alphaModFix/>
            </a:blip>
            <a:srcRect b="0" l="0" r="0" t="0"/>
            <a:stretch/>
          </p:blipFill>
          <p:spPr>
            <a:xfrm>
              <a:off x="1967297" y="1132353"/>
              <a:ext cx="1031294" cy="342817"/>
            </a:xfrm>
            <a:prstGeom prst="rect">
              <a:avLst/>
            </a:prstGeom>
            <a:noFill/>
            <a:ln>
              <a:noFill/>
            </a:ln>
          </p:spPr>
        </p:pic>
        <p:pic>
          <p:nvPicPr>
            <p:cNvPr id="521" name="Google Shape;521;p54"/>
            <p:cNvPicPr preferRelativeResize="0"/>
            <p:nvPr/>
          </p:nvPicPr>
          <p:blipFill rotWithShape="1">
            <a:blip r:embed="rId42">
              <a:alphaModFix/>
            </a:blip>
            <a:srcRect b="0" l="0" r="0" t="0"/>
            <a:stretch/>
          </p:blipFill>
          <p:spPr>
            <a:xfrm>
              <a:off x="6182238" y="1048664"/>
              <a:ext cx="1187769" cy="357203"/>
            </a:xfrm>
            <a:prstGeom prst="rect">
              <a:avLst/>
            </a:prstGeom>
            <a:noFill/>
            <a:ln>
              <a:noFill/>
            </a:ln>
          </p:spPr>
        </p:pic>
        <p:pic>
          <p:nvPicPr>
            <p:cNvPr id="522" name="Google Shape;522;p54"/>
            <p:cNvPicPr preferRelativeResize="0"/>
            <p:nvPr/>
          </p:nvPicPr>
          <p:blipFill rotWithShape="1">
            <a:blip r:embed="rId43">
              <a:alphaModFix/>
            </a:blip>
            <a:srcRect b="0" l="0" r="0" t="0"/>
            <a:stretch/>
          </p:blipFill>
          <p:spPr>
            <a:xfrm>
              <a:off x="4869093" y="1012164"/>
              <a:ext cx="994890" cy="497445"/>
            </a:xfrm>
            <a:prstGeom prst="rect">
              <a:avLst/>
            </a:prstGeom>
            <a:noFill/>
            <a:ln>
              <a:noFill/>
            </a:ln>
          </p:spPr>
        </p:pic>
        <p:pic>
          <p:nvPicPr>
            <p:cNvPr id="523" name="Google Shape;523;p54"/>
            <p:cNvPicPr preferRelativeResize="0"/>
            <p:nvPr/>
          </p:nvPicPr>
          <p:blipFill rotWithShape="1">
            <a:blip r:embed="rId44">
              <a:alphaModFix/>
            </a:blip>
            <a:srcRect b="0" l="0" r="0" t="0"/>
            <a:stretch/>
          </p:blipFill>
          <p:spPr>
            <a:xfrm>
              <a:off x="7712744" y="1009480"/>
              <a:ext cx="736011" cy="432617"/>
            </a:xfrm>
            <a:prstGeom prst="rect">
              <a:avLst/>
            </a:prstGeom>
            <a:noFill/>
            <a:ln>
              <a:noFill/>
            </a:ln>
          </p:spPr>
        </p:pic>
      </p:grpSp>
      <p:sp>
        <p:nvSpPr>
          <p:cNvPr id="524" name="Google Shape;524;p54"/>
          <p:cNvSpPr/>
          <p:nvPr/>
        </p:nvSpPr>
        <p:spPr>
          <a:xfrm>
            <a:off x="1245347" y="349792"/>
            <a:ext cx="5096067" cy="386644"/>
          </a:xfrm>
          <a:prstGeom prst="rect">
            <a:avLst/>
          </a:prstGeom>
          <a:noFill/>
          <a:ln>
            <a:noFill/>
          </a:ln>
        </p:spPr>
        <p:txBody>
          <a:bodyPr anchorCtr="0" anchor="t" bIns="28575" lIns="57150" spcFirstLastPara="1" rIns="57150" wrap="square" tIns="28575">
            <a:noAutofit/>
          </a:bodyPr>
          <a:lstStyle/>
          <a:p>
            <a:pPr indent="0" lvl="0" marL="0" marR="0" rtl="0" algn="l">
              <a:lnSpc>
                <a:spcPct val="90000"/>
              </a:lnSpc>
              <a:spcBef>
                <a:spcPts val="0"/>
              </a:spcBef>
              <a:spcAft>
                <a:spcPts val="0"/>
              </a:spcAft>
              <a:buNone/>
            </a:pPr>
            <a:r>
              <a:rPr b="1" lang="en" sz="2400">
                <a:solidFill>
                  <a:schemeClr val="dk2"/>
                </a:solidFill>
                <a:latin typeface="Arial"/>
                <a:ea typeface="Arial"/>
                <a:cs typeface="Arial"/>
                <a:sym typeface="Arial"/>
              </a:rPr>
              <a:t>: fastest growing service in AWS history</a:t>
            </a:r>
            <a:endParaRPr sz="9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524"/>
                                        </p:tgtEl>
                                        <p:attrNameLst>
                                          <p:attrName>style.visibility</p:attrName>
                                        </p:attrNameLst>
                                      </p:cBhvr>
                                      <p:to>
                                        <p:strVal val="visible"/>
                                      </p:to>
                                    </p:set>
                                    <p:animEffect filter="fade" transition="in">
                                      <p:cBhvr>
                                        <p:cTn dur="500"/>
                                        <p:tgtEl>
                                          <p:spTgt spid="524"/>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518"/>
                                        </p:tgtEl>
                                        <p:attrNameLst>
                                          <p:attrName>style.visibility</p:attrName>
                                        </p:attrNameLst>
                                      </p:cBhvr>
                                      <p:to>
                                        <p:strVal val="visible"/>
                                      </p:to>
                                    </p:set>
                                    <p:animEffect filter="fade" transition="in">
                                      <p:cBhvr>
                                        <p:cTn dur="500"/>
                                        <p:tgtEl>
                                          <p:spTgt spid="518"/>
                                        </p:tgtEl>
                                      </p:cBhvr>
                                    </p:animEffect>
                                  </p:childTnLst>
                                </p:cTn>
                              </p:par>
                              <p:par>
                                <p:cTn fill="hold" nodeType="withEffect" presetClass="entr" presetID="10" presetSubtype="0">
                                  <p:stCondLst>
                                    <p:cond delay="0"/>
                                  </p:stCondLst>
                                  <p:childTnLst>
                                    <p:set>
                                      <p:cBhvr>
                                        <p:cTn dur="1" fill="hold">
                                          <p:stCondLst>
                                            <p:cond delay="0"/>
                                          </p:stCondLst>
                                        </p:cTn>
                                        <p:tgtEl>
                                          <p:spTgt spid="517"/>
                                        </p:tgtEl>
                                        <p:attrNameLst>
                                          <p:attrName>style.visibility</p:attrName>
                                        </p:attrNameLst>
                                      </p:cBhvr>
                                      <p:to>
                                        <p:strVal val="visible"/>
                                      </p:to>
                                    </p:set>
                                    <p:animEffect filter="fade" transition="in">
                                      <p:cBhvr>
                                        <p:cTn dur="500"/>
                                        <p:tgtEl>
                                          <p:spTgt spid="517"/>
                                        </p:tgtEl>
                                      </p:cBhvr>
                                    </p:animEffect>
                                  </p:childTnLst>
                                </p:cTn>
                              </p:par>
                              <p:par>
                                <p:cTn fill="hold" nodeType="withEffect" presetClass="entr" presetID="10" presetSubtype="0">
                                  <p:stCondLst>
                                    <p:cond delay="100"/>
                                  </p:stCondLst>
                                  <p:childTnLst>
                                    <p:set>
                                      <p:cBhvr>
                                        <p:cTn dur="1" fill="hold">
                                          <p:stCondLst>
                                            <p:cond delay="0"/>
                                          </p:stCondLst>
                                        </p:cTn>
                                        <p:tgtEl>
                                          <p:spTgt spid="503"/>
                                        </p:tgtEl>
                                        <p:attrNameLst>
                                          <p:attrName>style.visibility</p:attrName>
                                        </p:attrNameLst>
                                      </p:cBhvr>
                                      <p:to>
                                        <p:strVal val="visible"/>
                                      </p:to>
                                    </p:set>
                                    <p:animEffect filter="fade" transition="in">
                                      <p:cBhvr>
                                        <p:cTn dur="500"/>
                                        <p:tgtEl>
                                          <p:spTgt spid="503"/>
                                        </p:tgtEl>
                                      </p:cBhvr>
                                    </p:animEffect>
                                  </p:childTnLst>
                                </p:cTn>
                              </p:par>
                            </p:childTnLst>
                          </p:cTn>
                        </p:par>
                        <p:par>
                          <p:cTn fill="hold">
                            <p:stCondLst>
                              <p:cond delay="1000"/>
                            </p:stCondLst>
                            <p:childTnLst>
                              <p:par>
                                <p:cTn fill="hold" nodeType="afterEffect" presetClass="entr" presetID="10" presetSubtype="0">
                                  <p:stCondLst>
                                    <p:cond delay="200"/>
                                  </p:stCondLst>
                                  <p:childTnLst>
                                    <p:set>
                                      <p:cBhvr>
                                        <p:cTn dur="1" fill="hold">
                                          <p:stCondLst>
                                            <p:cond delay="0"/>
                                          </p:stCondLst>
                                        </p:cTn>
                                        <p:tgtEl>
                                          <p:spTgt spid="510"/>
                                        </p:tgtEl>
                                        <p:attrNameLst>
                                          <p:attrName>style.visibility</p:attrName>
                                        </p:attrNameLst>
                                      </p:cBhvr>
                                      <p:to>
                                        <p:strVal val="visible"/>
                                      </p:to>
                                    </p:set>
                                    <p:animEffect filter="fade" transition="in">
                                      <p:cBhvr>
                                        <p:cTn dur="500"/>
                                        <p:tgtEl>
                                          <p:spTgt spid="510"/>
                                        </p:tgtEl>
                                      </p:cBhvr>
                                    </p:animEffect>
                                  </p:childTnLst>
                                </p:cTn>
                              </p:par>
                            </p:childTnLst>
                          </p:cTn>
                        </p:par>
                        <p:par>
                          <p:cTn fill="hold">
                            <p:stCondLst>
                              <p:cond delay="1500"/>
                            </p:stCondLst>
                            <p:childTnLst>
                              <p:par>
                                <p:cTn fill="hold" nodeType="afterEffect" presetClass="entr" presetID="10" presetSubtype="0">
                                  <p:stCondLst>
                                    <p:cond delay="300"/>
                                  </p:stCondLst>
                                  <p:childTnLst>
                                    <p:set>
                                      <p:cBhvr>
                                        <p:cTn dur="1" fill="hold">
                                          <p:stCondLst>
                                            <p:cond delay="0"/>
                                          </p:stCondLst>
                                        </p:cTn>
                                        <p:tgtEl>
                                          <p:spTgt spid="475"/>
                                        </p:tgtEl>
                                        <p:attrNameLst>
                                          <p:attrName>style.visibility</p:attrName>
                                        </p:attrNameLst>
                                      </p:cBhvr>
                                      <p:to>
                                        <p:strVal val="visible"/>
                                      </p:to>
                                    </p:set>
                                    <p:animEffect filter="fade" transition="in">
                                      <p:cBhvr>
                                        <p:cTn dur="500"/>
                                        <p:tgtEl>
                                          <p:spTgt spid="475"/>
                                        </p:tgtEl>
                                      </p:cBhvr>
                                    </p:animEffect>
                                  </p:childTnLst>
                                </p:cTn>
                              </p:par>
                            </p:childTnLst>
                          </p:cTn>
                        </p:par>
                        <p:par>
                          <p:cTn fill="hold">
                            <p:stCondLst>
                              <p:cond delay="2000"/>
                            </p:stCondLst>
                            <p:childTnLst>
                              <p:par>
                                <p:cTn fill="hold" nodeType="afterEffect" presetClass="entr" presetID="10" presetSubtype="0">
                                  <p:stCondLst>
                                    <p:cond delay="400"/>
                                  </p:stCondLst>
                                  <p:childTnLst>
                                    <p:set>
                                      <p:cBhvr>
                                        <p:cTn dur="1" fill="hold">
                                          <p:stCondLst>
                                            <p:cond delay="0"/>
                                          </p:stCondLst>
                                        </p:cTn>
                                        <p:tgtEl>
                                          <p:spTgt spid="482"/>
                                        </p:tgtEl>
                                        <p:attrNameLst>
                                          <p:attrName>style.visibility</p:attrName>
                                        </p:attrNameLst>
                                      </p:cBhvr>
                                      <p:to>
                                        <p:strVal val="visible"/>
                                      </p:to>
                                    </p:set>
                                    <p:animEffect filter="fade" transition="in">
                                      <p:cBhvr>
                                        <p:cTn dur="500"/>
                                        <p:tgtEl>
                                          <p:spTgt spid="482"/>
                                        </p:tgtEl>
                                      </p:cBhvr>
                                    </p:animEffect>
                                  </p:childTnLst>
                                </p:cTn>
                              </p:par>
                            </p:childTnLst>
                          </p:cTn>
                        </p:par>
                        <p:par>
                          <p:cTn fill="hold">
                            <p:stCondLst>
                              <p:cond delay="2500"/>
                            </p:stCondLst>
                            <p:childTnLst>
                              <p:par>
                                <p:cTn fill="hold" nodeType="afterEffect" presetClass="entr" presetID="10" presetSubtype="0">
                                  <p:stCondLst>
                                    <p:cond delay="500"/>
                                  </p:stCondLst>
                                  <p:childTnLst>
                                    <p:set>
                                      <p:cBhvr>
                                        <p:cTn dur="1" fill="hold">
                                          <p:stCondLst>
                                            <p:cond delay="0"/>
                                          </p:stCondLst>
                                        </p:cTn>
                                        <p:tgtEl>
                                          <p:spTgt spid="496"/>
                                        </p:tgtEl>
                                        <p:attrNameLst>
                                          <p:attrName>style.visibility</p:attrName>
                                        </p:attrNameLst>
                                      </p:cBhvr>
                                      <p:to>
                                        <p:strVal val="visible"/>
                                      </p:to>
                                    </p:set>
                                    <p:animEffect filter="fade" transition="in">
                                      <p:cBhvr>
                                        <p:cTn dur="500"/>
                                        <p:tgtEl>
                                          <p:spTgt spid="496"/>
                                        </p:tgtEl>
                                      </p:cBhvr>
                                    </p:animEffect>
                                  </p:childTnLst>
                                </p:cTn>
                              </p:par>
                            </p:childTnLst>
                          </p:cTn>
                        </p:par>
                        <p:par>
                          <p:cTn fill="hold">
                            <p:stCondLst>
                              <p:cond delay="3000"/>
                            </p:stCondLst>
                            <p:childTnLst>
                              <p:par>
                                <p:cTn fill="hold" nodeType="afterEffect" presetClass="entr" presetID="10" presetSubtype="0">
                                  <p:stCondLst>
                                    <p:cond delay="600"/>
                                  </p:stCondLst>
                                  <p:childTnLst>
                                    <p:set>
                                      <p:cBhvr>
                                        <p:cTn dur="1" fill="hold">
                                          <p:stCondLst>
                                            <p:cond delay="0"/>
                                          </p:stCondLst>
                                        </p:cTn>
                                        <p:tgtEl>
                                          <p:spTgt spid="489"/>
                                        </p:tgtEl>
                                        <p:attrNameLst>
                                          <p:attrName>style.visibility</p:attrName>
                                        </p:attrNameLst>
                                      </p:cBhvr>
                                      <p:to>
                                        <p:strVal val="visible"/>
                                      </p:to>
                                    </p:set>
                                    <p:animEffect filter="fade" transition="in">
                                      <p:cBhvr>
                                        <p:cTn dur="500"/>
                                        <p:tgtEl>
                                          <p:spTgt spid="48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9" name="Shape 529"/>
        <p:cNvGrpSpPr/>
        <p:nvPr/>
      </p:nvGrpSpPr>
      <p:grpSpPr>
        <a:xfrm>
          <a:off x="0" y="0"/>
          <a:ext cx="0" cy="0"/>
          <a:chOff x="0" y="0"/>
          <a:chExt cx="0" cy="0"/>
        </a:xfrm>
      </p:grpSpPr>
      <p:sp>
        <p:nvSpPr>
          <p:cNvPr id="530" name="Google Shape;530;p55"/>
          <p:cNvSpPr txBox="1"/>
          <p:nvPr>
            <p:ph type="title"/>
          </p:nvPr>
        </p:nvSpPr>
        <p:spPr>
          <a:xfrm>
            <a:off x="342900" y="354012"/>
            <a:ext cx="8205304" cy="387798"/>
          </a:xfrm>
          <a:prstGeom prst="rect">
            <a:avLst/>
          </a:prstGeom>
          <a:noFill/>
          <a:ln>
            <a:noFill/>
          </a:ln>
        </p:spPr>
        <p:txBody>
          <a:bodyPr anchorCtr="0" anchor="t" bIns="28575" lIns="57150" spcFirstLastPara="1" rIns="57150" wrap="square" tIns="28575">
            <a:noAutofit/>
          </a:bodyPr>
          <a:lstStyle/>
          <a:p>
            <a:pPr indent="0" lvl="0" marL="0" rtl="0" algn="l">
              <a:lnSpc>
                <a:spcPct val="90000"/>
              </a:lnSpc>
              <a:spcBef>
                <a:spcPts val="0"/>
              </a:spcBef>
              <a:spcAft>
                <a:spcPts val="0"/>
              </a:spcAft>
              <a:buClr>
                <a:schemeClr val="dk1"/>
              </a:buClr>
              <a:buSzPts val="2400"/>
              <a:buFont typeface="Arial"/>
              <a:buNone/>
            </a:pPr>
            <a:r>
              <a:rPr lang="en"/>
              <a:t>Customers are creating new apps in the cloud …</a:t>
            </a:r>
            <a:endParaRPr/>
          </a:p>
        </p:txBody>
      </p:sp>
      <p:sp>
        <p:nvSpPr>
          <p:cNvPr id="531" name="Google Shape;531;p55"/>
          <p:cNvSpPr txBox="1"/>
          <p:nvPr/>
        </p:nvSpPr>
        <p:spPr>
          <a:xfrm>
            <a:off x="2593044" y="3715419"/>
            <a:ext cx="3957912" cy="673261"/>
          </a:xfrm>
          <a:prstGeom prst="rect">
            <a:avLst/>
          </a:prstGeom>
          <a:noFill/>
          <a:ln>
            <a:noFill/>
          </a:ln>
        </p:spPr>
        <p:txBody>
          <a:bodyPr anchorCtr="0" anchor="t" bIns="28575" lIns="57150" spcFirstLastPara="1" rIns="57150" wrap="square" tIns="28575">
            <a:spAutoFit/>
          </a:bodyPr>
          <a:lstStyle/>
          <a:p>
            <a:pPr indent="0" lvl="0" marL="0" marR="0" rtl="0" algn="ctr">
              <a:spcBef>
                <a:spcPts val="0"/>
              </a:spcBef>
              <a:spcAft>
                <a:spcPts val="0"/>
              </a:spcAft>
              <a:buNone/>
            </a:pPr>
            <a:r>
              <a:rPr b="1" lang="en" sz="2000">
                <a:solidFill>
                  <a:schemeClr val="accent1"/>
                </a:solidFill>
                <a:latin typeface="Arial"/>
                <a:ea typeface="Arial"/>
                <a:cs typeface="Arial"/>
                <a:sym typeface="Arial"/>
              </a:rPr>
              <a:t>Quickly build new </a:t>
            </a:r>
            <a:br>
              <a:rPr b="1" lang="en" sz="2000">
                <a:solidFill>
                  <a:schemeClr val="accent1"/>
                </a:solidFill>
                <a:latin typeface="Arial"/>
                <a:ea typeface="Arial"/>
                <a:cs typeface="Arial"/>
                <a:sym typeface="Arial"/>
              </a:rPr>
            </a:br>
            <a:r>
              <a:rPr b="1" lang="en" sz="2000">
                <a:solidFill>
                  <a:schemeClr val="accent1"/>
                </a:solidFill>
                <a:latin typeface="Arial"/>
                <a:ea typeface="Arial"/>
                <a:cs typeface="Arial"/>
                <a:sym typeface="Arial"/>
              </a:rPr>
              <a:t>apps in the cloud</a:t>
            </a:r>
            <a:endParaRPr sz="900"/>
          </a:p>
        </p:txBody>
      </p:sp>
      <p:grpSp>
        <p:nvGrpSpPr>
          <p:cNvPr id="532" name="Google Shape;532;p55"/>
          <p:cNvGrpSpPr/>
          <p:nvPr/>
        </p:nvGrpSpPr>
        <p:grpSpPr>
          <a:xfrm>
            <a:off x="3089669" y="1431605"/>
            <a:ext cx="2964662" cy="2146402"/>
            <a:chOff x="5350096" y="1762124"/>
            <a:chExt cx="2170464" cy="1571406"/>
          </a:xfrm>
        </p:grpSpPr>
        <p:grpSp>
          <p:nvGrpSpPr>
            <p:cNvPr id="533" name="Google Shape;533;p55"/>
            <p:cNvGrpSpPr/>
            <p:nvPr/>
          </p:nvGrpSpPr>
          <p:grpSpPr>
            <a:xfrm>
              <a:off x="5350096" y="1762124"/>
              <a:ext cx="2170464" cy="1207846"/>
              <a:chOff x="3439477" y="2069782"/>
              <a:chExt cx="1694498" cy="942975"/>
            </a:xfrm>
          </p:grpSpPr>
          <p:sp>
            <p:nvSpPr>
              <p:cNvPr id="534" name="Google Shape;534;p55"/>
              <p:cNvSpPr/>
              <p:nvPr/>
            </p:nvSpPr>
            <p:spPr>
              <a:xfrm>
                <a:off x="3616659" y="2223075"/>
                <a:ext cx="190500" cy="190500"/>
              </a:xfrm>
              <a:custGeom>
                <a:rect b="b" l="l" r="r" t="t"/>
                <a:pathLst>
                  <a:path extrusionOk="0" h="190500" w="190500">
                    <a:moveTo>
                      <a:pt x="14288" y="14288"/>
                    </a:moveTo>
                    <a:lnTo>
                      <a:pt x="184785" y="14288"/>
                    </a:lnTo>
                    <a:lnTo>
                      <a:pt x="184785" y="184785"/>
                    </a:lnTo>
                    <a:lnTo>
                      <a:pt x="14288" y="184785"/>
                    </a:lnTo>
                    <a:close/>
                  </a:path>
                </a:pathLst>
              </a:custGeom>
              <a:noFill/>
              <a:ln cap="flat" cmpd="sng" w="19050">
                <a:solidFill>
                  <a:srgbClr val="232F3E"/>
                </a:solidFill>
                <a:prstDash val="solid"/>
                <a:round/>
                <a:headEnd len="sm" w="sm" type="none"/>
                <a:tailEnd len="sm" w="sm" type="none"/>
              </a:ln>
            </p:spPr>
            <p:txBody>
              <a:bodyPr anchorCtr="0" anchor="ctr" bIns="28575" lIns="57150" spcFirstLastPara="1" rIns="57150" wrap="square" tIns="28575">
                <a:noAutofit/>
              </a:bodyPr>
              <a:lstStyle/>
              <a:p>
                <a:pPr indent="0" lvl="0" marL="0" marR="0" rtl="0" algn="l">
                  <a:spcBef>
                    <a:spcPts val="0"/>
                  </a:spcBef>
                  <a:spcAft>
                    <a:spcPts val="0"/>
                  </a:spcAft>
                  <a:buNone/>
                </a:pPr>
                <a:r>
                  <a:t/>
                </a:r>
                <a:endParaRPr sz="2900">
                  <a:solidFill>
                    <a:schemeClr val="dk1"/>
                  </a:solidFill>
                  <a:latin typeface="Arial"/>
                  <a:ea typeface="Arial"/>
                  <a:cs typeface="Arial"/>
                  <a:sym typeface="Arial"/>
                </a:endParaRPr>
              </a:p>
            </p:txBody>
          </p:sp>
          <p:sp>
            <p:nvSpPr>
              <p:cNvPr id="535" name="Google Shape;535;p55"/>
              <p:cNvSpPr/>
              <p:nvPr/>
            </p:nvSpPr>
            <p:spPr>
              <a:xfrm>
                <a:off x="3867150" y="2069782"/>
                <a:ext cx="1266825" cy="942975"/>
              </a:xfrm>
              <a:custGeom>
                <a:rect b="b" l="l" r="r" t="t"/>
                <a:pathLst>
                  <a:path extrusionOk="0" h="942975" w="1266825">
                    <a:moveTo>
                      <a:pt x="14288" y="229553"/>
                    </a:moveTo>
                    <a:cubicBezTo>
                      <a:pt x="25718" y="228600"/>
                      <a:pt x="38100" y="227647"/>
                      <a:pt x="49530" y="227647"/>
                    </a:cubicBezTo>
                    <a:cubicBezTo>
                      <a:pt x="76200" y="227647"/>
                      <a:pt x="102870" y="231458"/>
                      <a:pt x="127635" y="238125"/>
                    </a:cubicBezTo>
                    <a:cubicBezTo>
                      <a:pt x="162877" y="109538"/>
                      <a:pt x="280035" y="14288"/>
                      <a:pt x="421005" y="14288"/>
                    </a:cubicBezTo>
                    <a:cubicBezTo>
                      <a:pt x="564833" y="14288"/>
                      <a:pt x="685800" y="114300"/>
                      <a:pt x="716280" y="249555"/>
                    </a:cubicBezTo>
                    <a:cubicBezTo>
                      <a:pt x="750570" y="236220"/>
                      <a:pt x="788670" y="228600"/>
                      <a:pt x="828675" y="228600"/>
                    </a:cubicBezTo>
                    <a:cubicBezTo>
                      <a:pt x="996315" y="228600"/>
                      <a:pt x="1132523" y="364808"/>
                      <a:pt x="1132523" y="532448"/>
                    </a:cubicBezTo>
                    <a:cubicBezTo>
                      <a:pt x="1132523" y="542925"/>
                      <a:pt x="1131570" y="552450"/>
                      <a:pt x="1130618" y="561975"/>
                    </a:cubicBezTo>
                    <a:cubicBezTo>
                      <a:pt x="1203960" y="589598"/>
                      <a:pt x="1256348" y="660083"/>
                      <a:pt x="1256348" y="742950"/>
                    </a:cubicBezTo>
                    <a:cubicBezTo>
                      <a:pt x="1256348" y="849630"/>
                      <a:pt x="1169670" y="935355"/>
                      <a:pt x="1063943" y="935355"/>
                    </a:cubicBezTo>
                    <a:lnTo>
                      <a:pt x="752475" y="935355"/>
                    </a:lnTo>
                  </a:path>
                </a:pathLst>
              </a:custGeom>
              <a:noFill/>
              <a:ln cap="flat" cmpd="sng" w="19050">
                <a:solidFill>
                  <a:srgbClr val="232F3E"/>
                </a:solidFill>
                <a:prstDash val="solid"/>
                <a:round/>
                <a:headEnd len="sm" w="sm" type="none"/>
                <a:tailEnd len="sm" w="sm" type="none"/>
              </a:ln>
            </p:spPr>
            <p:txBody>
              <a:bodyPr anchorCtr="0" anchor="ctr" bIns="28575" lIns="57150" spcFirstLastPara="1" rIns="57150" wrap="square" tIns="28575">
                <a:noAutofit/>
              </a:bodyPr>
              <a:lstStyle/>
              <a:p>
                <a:pPr indent="0" lvl="0" marL="0" marR="0" rtl="0" algn="l">
                  <a:spcBef>
                    <a:spcPts val="0"/>
                  </a:spcBef>
                  <a:spcAft>
                    <a:spcPts val="0"/>
                  </a:spcAft>
                  <a:buNone/>
                </a:pPr>
                <a:r>
                  <a:t/>
                </a:r>
                <a:endParaRPr sz="2900">
                  <a:solidFill>
                    <a:schemeClr val="dk1"/>
                  </a:solidFill>
                  <a:latin typeface="Arial"/>
                  <a:ea typeface="Arial"/>
                  <a:cs typeface="Arial"/>
                  <a:sym typeface="Arial"/>
                </a:endParaRPr>
              </a:p>
            </p:txBody>
          </p:sp>
          <p:sp>
            <p:nvSpPr>
              <p:cNvPr id="536" name="Google Shape;536;p55"/>
              <p:cNvSpPr/>
              <p:nvPr/>
            </p:nvSpPr>
            <p:spPr>
              <a:xfrm>
                <a:off x="3439477" y="2428875"/>
                <a:ext cx="504825" cy="581025"/>
              </a:xfrm>
              <a:custGeom>
                <a:rect b="b" l="l" r="r" t="t"/>
                <a:pathLst>
                  <a:path extrusionOk="0" h="581025" w="504825">
                    <a:moveTo>
                      <a:pt x="218123" y="14288"/>
                    </a:moveTo>
                    <a:cubicBezTo>
                      <a:pt x="190500" y="60008"/>
                      <a:pt x="174308" y="114300"/>
                      <a:pt x="174308" y="172402"/>
                    </a:cubicBezTo>
                    <a:cubicBezTo>
                      <a:pt x="174308" y="179070"/>
                      <a:pt x="174308" y="185738"/>
                      <a:pt x="175260" y="192405"/>
                    </a:cubicBezTo>
                    <a:cubicBezTo>
                      <a:pt x="83820" y="207645"/>
                      <a:pt x="14288" y="286703"/>
                      <a:pt x="14288" y="382905"/>
                    </a:cubicBezTo>
                    <a:cubicBezTo>
                      <a:pt x="14288" y="489585"/>
                      <a:pt x="100965" y="575310"/>
                      <a:pt x="206693" y="575310"/>
                    </a:cubicBezTo>
                    <a:lnTo>
                      <a:pt x="491490" y="575310"/>
                    </a:lnTo>
                  </a:path>
                </a:pathLst>
              </a:custGeom>
              <a:noFill/>
              <a:ln cap="flat" cmpd="sng" w="19050">
                <a:solidFill>
                  <a:srgbClr val="232F3E"/>
                </a:solidFill>
                <a:prstDash val="solid"/>
                <a:round/>
                <a:headEnd len="sm" w="sm" type="none"/>
                <a:tailEnd len="sm" w="sm" type="none"/>
              </a:ln>
            </p:spPr>
            <p:txBody>
              <a:bodyPr anchorCtr="0" anchor="ctr" bIns="28575" lIns="57150" spcFirstLastPara="1" rIns="57150" wrap="square" tIns="28575">
                <a:noAutofit/>
              </a:bodyPr>
              <a:lstStyle/>
              <a:p>
                <a:pPr indent="0" lvl="0" marL="0" marR="0" rtl="0" algn="l">
                  <a:spcBef>
                    <a:spcPts val="0"/>
                  </a:spcBef>
                  <a:spcAft>
                    <a:spcPts val="0"/>
                  </a:spcAft>
                  <a:buNone/>
                </a:pPr>
                <a:r>
                  <a:t/>
                </a:r>
                <a:endParaRPr sz="2900">
                  <a:solidFill>
                    <a:schemeClr val="dk1"/>
                  </a:solidFill>
                  <a:latin typeface="Arial"/>
                  <a:ea typeface="Arial"/>
                  <a:cs typeface="Arial"/>
                  <a:sym typeface="Arial"/>
                </a:endParaRPr>
              </a:p>
            </p:txBody>
          </p:sp>
        </p:grpSp>
        <p:grpSp>
          <p:nvGrpSpPr>
            <p:cNvPr id="537" name="Google Shape;537;p55"/>
            <p:cNvGrpSpPr/>
            <p:nvPr/>
          </p:nvGrpSpPr>
          <p:grpSpPr>
            <a:xfrm>
              <a:off x="5852591" y="2230136"/>
              <a:ext cx="1039548" cy="1103394"/>
              <a:chOff x="5918428" y="2456907"/>
              <a:chExt cx="1039548" cy="1103394"/>
            </a:xfrm>
          </p:grpSpPr>
          <p:sp>
            <p:nvSpPr>
              <p:cNvPr id="538" name="Google Shape;538;p55"/>
              <p:cNvSpPr/>
              <p:nvPr/>
            </p:nvSpPr>
            <p:spPr>
              <a:xfrm>
                <a:off x="6459039" y="2883701"/>
                <a:ext cx="498937" cy="232613"/>
              </a:xfrm>
              <a:custGeom>
                <a:rect b="b" l="l" r="r" t="t"/>
                <a:pathLst>
                  <a:path extrusionOk="0" h="232612" w="498937">
                    <a:moveTo>
                      <a:pt x="5057" y="5057"/>
                    </a:moveTo>
                    <a:lnTo>
                      <a:pt x="494555" y="5057"/>
                    </a:lnTo>
                    <a:lnTo>
                      <a:pt x="494555" y="229916"/>
                    </a:lnTo>
                    <a:lnTo>
                      <a:pt x="271719" y="229916"/>
                    </a:lnTo>
                  </a:path>
                </a:pathLst>
              </a:custGeom>
              <a:noFill/>
              <a:ln cap="flat" cmpd="sng" w="19050">
                <a:solidFill>
                  <a:srgbClr val="FF9900"/>
                </a:solidFill>
                <a:prstDash val="solid"/>
                <a:miter lim="8000"/>
                <a:headEnd len="sm" w="sm" type="none"/>
                <a:tailEnd len="sm" w="sm" type="none"/>
              </a:ln>
            </p:spPr>
            <p:txBody>
              <a:bodyPr anchorCtr="0" anchor="ctr" bIns="28575" lIns="57150" spcFirstLastPara="1" rIns="57150" wrap="square" tIns="28575">
                <a:noAutofit/>
              </a:bodyPr>
              <a:lstStyle/>
              <a:p>
                <a:pPr indent="0" lvl="0" marL="0" marR="0" rtl="0" algn="l">
                  <a:spcBef>
                    <a:spcPts val="0"/>
                  </a:spcBef>
                  <a:spcAft>
                    <a:spcPts val="0"/>
                  </a:spcAft>
                  <a:buNone/>
                </a:pPr>
                <a:r>
                  <a:t/>
                </a:r>
                <a:endParaRPr sz="2900">
                  <a:solidFill>
                    <a:schemeClr val="dk1"/>
                  </a:solidFill>
                  <a:latin typeface="Arial"/>
                  <a:ea typeface="Arial"/>
                  <a:cs typeface="Arial"/>
                  <a:sym typeface="Arial"/>
                </a:endParaRPr>
              </a:p>
            </p:txBody>
          </p:sp>
          <p:sp>
            <p:nvSpPr>
              <p:cNvPr id="539" name="Google Shape;539;p55"/>
              <p:cNvSpPr/>
              <p:nvPr/>
            </p:nvSpPr>
            <p:spPr>
              <a:xfrm>
                <a:off x="6324865" y="3108560"/>
                <a:ext cx="202272" cy="10114"/>
              </a:xfrm>
              <a:custGeom>
                <a:rect b="b" l="l" r="r" t="t"/>
                <a:pathLst>
                  <a:path extrusionOk="0" h="10113" w="202271">
                    <a:moveTo>
                      <a:pt x="5057" y="5057"/>
                    </a:moveTo>
                    <a:lnTo>
                      <a:pt x="199238" y="5057"/>
                    </a:lnTo>
                  </a:path>
                </a:pathLst>
              </a:custGeom>
              <a:noFill/>
              <a:ln cap="flat" cmpd="sng" w="19050">
                <a:solidFill>
                  <a:srgbClr val="FF9900"/>
                </a:solidFill>
                <a:prstDash val="solid"/>
                <a:miter lim="8000"/>
                <a:headEnd len="sm" w="sm" type="none"/>
                <a:tailEnd len="sm" w="sm" type="none"/>
              </a:ln>
            </p:spPr>
            <p:txBody>
              <a:bodyPr anchorCtr="0" anchor="ctr" bIns="28575" lIns="57150" spcFirstLastPara="1" rIns="57150" wrap="square" tIns="28575">
                <a:noAutofit/>
              </a:bodyPr>
              <a:lstStyle/>
              <a:p>
                <a:pPr indent="0" lvl="0" marL="0" marR="0" rtl="0" algn="l">
                  <a:spcBef>
                    <a:spcPts val="0"/>
                  </a:spcBef>
                  <a:spcAft>
                    <a:spcPts val="0"/>
                  </a:spcAft>
                  <a:buNone/>
                </a:pPr>
                <a:r>
                  <a:t/>
                </a:r>
                <a:endParaRPr sz="2900">
                  <a:solidFill>
                    <a:schemeClr val="dk1"/>
                  </a:solidFill>
                  <a:latin typeface="Arial"/>
                  <a:ea typeface="Arial"/>
                  <a:cs typeface="Arial"/>
                  <a:sym typeface="Arial"/>
                </a:endParaRPr>
              </a:p>
            </p:txBody>
          </p:sp>
          <p:sp>
            <p:nvSpPr>
              <p:cNvPr id="540" name="Google Shape;540;p55"/>
              <p:cNvSpPr/>
              <p:nvPr/>
            </p:nvSpPr>
            <p:spPr>
              <a:xfrm>
                <a:off x="5941897" y="2883701"/>
                <a:ext cx="525907" cy="232613"/>
              </a:xfrm>
              <a:custGeom>
                <a:rect b="b" l="l" r="r" t="t"/>
                <a:pathLst>
                  <a:path extrusionOk="0" h="232612" w="525906">
                    <a:moveTo>
                      <a:pt x="386002" y="229916"/>
                    </a:moveTo>
                    <a:lnTo>
                      <a:pt x="5057" y="229916"/>
                    </a:lnTo>
                    <a:lnTo>
                      <a:pt x="5057" y="5057"/>
                    </a:lnTo>
                    <a:lnTo>
                      <a:pt x="522199" y="5057"/>
                    </a:lnTo>
                  </a:path>
                </a:pathLst>
              </a:custGeom>
              <a:noFill/>
              <a:ln cap="flat" cmpd="sng" w="19050">
                <a:solidFill>
                  <a:srgbClr val="FF9900"/>
                </a:solidFill>
                <a:prstDash val="solid"/>
                <a:miter lim="8000"/>
                <a:headEnd len="sm" w="sm" type="none"/>
                <a:tailEnd len="sm" w="sm" type="none"/>
              </a:ln>
            </p:spPr>
            <p:txBody>
              <a:bodyPr anchorCtr="0" anchor="ctr" bIns="28575" lIns="57150" spcFirstLastPara="1" rIns="57150" wrap="square" tIns="28575">
                <a:noAutofit/>
              </a:bodyPr>
              <a:lstStyle/>
              <a:p>
                <a:pPr indent="0" lvl="0" marL="0" marR="0" rtl="0" algn="l">
                  <a:spcBef>
                    <a:spcPts val="0"/>
                  </a:spcBef>
                  <a:spcAft>
                    <a:spcPts val="0"/>
                  </a:spcAft>
                  <a:buNone/>
                </a:pPr>
                <a:r>
                  <a:t/>
                </a:r>
                <a:endParaRPr sz="2900">
                  <a:solidFill>
                    <a:schemeClr val="dk1"/>
                  </a:solidFill>
                  <a:latin typeface="Arial"/>
                  <a:ea typeface="Arial"/>
                  <a:cs typeface="Arial"/>
                  <a:sym typeface="Arial"/>
                </a:endParaRPr>
              </a:p>
            </p:txBody>
          </p:sp>
          <p:sp>
            <p:nvSpPr>
              <p:cNvPr id="541" name="Google Shape;541;p55"/>
              <p:cNvSpPr/>
              <p:nvPr/>
            </p:nvSpPr>
            <p:spPr>
              <a:xfrm>
                <a:off x="6151248" y="2466009"/>
                <a:ext cx="188787" cy="215757"/>
              </a:xfrm>
              <a:custGeom>
                <a:rect b="b" l="l" r="r" t="t"/>
                <a:pathLst>
                  <a:path extrusionOk="0" h="215756" w="188787">
                    <a:moveTo>
                      <a:pt x="72481" y="5057"/>
                    </a:moveTo>
                    <a:lnTo>
                      <a:pt x="5057" y="52591"/>
                    </a:lnTo>
                    <a:lnTo>
                      <a:pt x="82932" y="185079"/>
                    </a:lnTo>
                    <a:cubicBezTo>
                      <a:pt x="99113" y="212386"/>
                      <a:pt x="135185" y="220476"/>
                      <a:pt x="161143" y="201935"/>
                    </a:cubicBezTo>
                    <a:lnTo>
                      <a:pt x="161143" y="201935"/>
                    </a:lnTo>
                    <a:cubicBezTo>
                      <a:pt x="187102" y="183393"/>
                      <a:pt x="191821" y="146984"/>
                      <a:pt x="171257" y="122374"/>
                    </a:cubicBezTo>
                    <a:lnTo>
                      <a:pt x="72481" y="5057"/>
                    </a:lnTo>
                    <a:close/>
                  </a:path>
                </a:pathLst>
              </a:custGeom>
              <a:noFill/>
              <a:ln cap="flat" cmpd="sng" w="19050">
                <a:solidFill>
                  <a:srgbClr val="FF9900"/>
                </a:solidFill>
                <a:prstDash val="solid"/>
                <a:round/>
                <a:headEnd len="sm" w="sm" type="none"/>
                <a:tailEnd len="sm" w="sm" type="none"/>
              </a:ln>
            </p:spPr>
            <p:txBody>
              <a:bodyPr anchorCtr="0" anchor="ctr" bIns="28575" lIns="57150" spcFirstLastPara="1" rIns="57150" wrap="square" tIns="28575">
                <a:noAutofit/>
              </a:bodyPr>
              <a:lstStyle/>
              <a:p>
                <a:pPr indent="0" lvl="0" marL="0" marR="0" rtl="0" algn="l">
                  <a:spcBef>
                    <a:spcPts val="0"/>
                  </a:spcBef>
                  <a:spcAft>
                    <a:spcPts val="0"/>
                  </a:spcAft>
                  <a:buNone/>
                </a:pPr>
                <a:r>
                  <a:t/>
                </a:r>
                <a:endParaRPr sz="2900">
                  <a:solidFill>
                    <a:schemeClr val="dk1"/>
                  </a:solidFill>
                  <a:latin typeface="Arial"/>
                  <a:ea typeface="Arial"/>
                  <a:cs typeface="Arial"/>
                  <a:sym typeface="Arial"/>
                </a:endParaRPr>
              </a:p>
            </p:txBody>
          </p:sp>
          <p:sp>
            <p:nvSpPr>
              <p:cNvPr id="542" name="Google Shape;542;p55"/>
              <p:cNvSpPr/>
              <p:nvPr/>
            </p:nvSpPr>
            <p:spPr>
              <a:xfrm>
                <a:off x="6518035" y="2960564"/>
                <a:ext cx="10114" cy="10114"/>
              </a:xfrm>
              <a:custGeom>
                <a:rect b="b" l="l" r="r" t="t"/>
                <a:pathLst>
                  <a:path extrusionOk="0" h="10113" w="10113">
                    <a:moveTo>
                      <a:pt x="5057" y="5057"/>
                    </a:moveTo>
                    <a:lnTo>
                      <a:pt x="5057" y="5057"/>
                    </a:lnTo>
                  </a:path>
                </a:pathLst>
              </a:custGeom>
              <a:noFill/>
              <a:ln cap="flat" cmpd="sng" w="19050">
                <a:solidFill>
                  <a:srgbClr val="232F3E"/>
                </a:solidFill>
                <a:prstDash val="solid"/>
                <a:miter lim="8000"/>
                <a:headEnd len="sm" w="sm" type="none"/>
                <a:tailEnd len="sm" w="sm" type="none"/>
              </a:ln>
            </p:spPr>
            <p:txBody>
              <a:bodyPr anchorCtr="0" anchor="ctr" bIns="28575" lIns="57150" spcFirstLastPara="1" rIns="57150" wrap="square" tIns="28575">
                <a:noAutofit/>
              </a:bodyPr>
              <a:lstStyle/>
              <a:p>
                <a:pPr indent="0" lvl="0" marL="0" marR="0" rtl="0" algn="l">
                  <a:spcBef>
                    <a:spcPts val="0"/>
                  </a:spcBef>
                  <a:spcAft>
                    <a:spcPts val="0"/>
                  </a:spcAft>
                  <a:buNone/>
                </a:pPr>
                <a:r>
                  <a:t/>
                </a:r>
                <a:endParaRPr sz="2900">
                  <a:solidFill>
                    <a:schemeClr val="dk1"/>
                  </a:solidFill>
                  <a:latin typeface="Arial"/>
                  <a:ea typeface="Arial"/>
                  <a:cs typeface="Arial"/>
                  <a:sym typeface="Arial"/>
                </a:endParaRPr>
              </a:p>
            </p:txBody>
          </p:sp>
          <p:sp>
            <p:nvSpPr>
              <p:cNvPr id="543" name="Google Shape;543;p55"/>
              <p:cNvSpPr/>
              <p:nvPr/>
            </p:nvSpPr>
            <p:spPr>
              <a:xfrm>
                <a:off x="6473535" y="2898197"/>
                <a:ext cx="53939" cy="70795"/>
              </a:xfrm>
              <a:custGeom>
                <a:rect b="b" l="l" r="r" t="t"/>
                <a:pathLst>
                  <a:path extrusionOk="0" h="70795" w="53939">
                    <a:moveTo>
                      <a:pt x="5057" y="5057"/>
                    </a:moveTo>
                    <a:lnTo>
                      <a:pt x="49557" y="67424"/>
                    </a:lnTo>
                  </a:path>
                </a:pathLst>
              </a:custGeom>
              <a:noFill/>
              <a:ln cap="flat" cmpd="sng" w="19050">
                <a:solidFill>
                  <a:srgbClr val="232F3E"/>
                </a:solidFill>
                <a:prstDash val="solid"/>
                <a:miter lim="8000"/>
                <a:headEnd len="sm" w="sm" type="none"/>
                <a:tailEnd len="sm" w="sm" type="none"/>
              </a:ln>
            </p:spPr>
            <p:txBody>
              <a:bodyPr anchorCtr="0" anchor="ctr" bIns="28575" lIns="57150" spcFirstLastPara="1" rIns="57150" wrap="square" tIns="28575">
                <a:noAutofit/>
              </a:bodyPr>
              <a:lstStyle/>
              <a:p>
                <a:pPr indent="0" lvl="0" marL="0" marR="0" rtl="0" algn="l">
                  <a:spcBef>
                    <a:spcPts val="0"/>
                  </a:spcBef>
                  <a:spcAft>
                    <a:spcPts val="0"/>
                  </a:spcAft>
                  <a:buNone/>
                </a:pPr>
                <a:r>
                  <a:t/>
                </a:r>
                <a:endParaRPr sz="2900">
                  <a:solidFill>
                    <a:schemeClr val="dk1"/>
                  </a:solidFill>
                  <a:latin typeface="Arial"/>
                  <a:ea typeface="Arial"/>
                  <a:cs typeface="Arial"/>
                  <a:sym typeface="Arial"/>
                </a:endParaRPr>
              </a:p>
            </p:txBody>
          </p:sp>
          <p:sp>
            <p:nvSpPr>
              <p:cNvPr id="544" name="Google Shape;544;p55"/>
              <p:cNvSpPr/>
              <p:nvPr/>
            </p:nvSpPr>
            <p:spPr>
              <a:xfrm>
                <a:off x="6463421" y="2883701"/>
                <a:ext cx="20227" cy="23598"/>
              </a:xfrm>
              <a:custGeom>
                <a:rect b="b" l="l" r="r" t="t"/>
                <a:pathLst>
                  <a:path extrusionOk="0" h="23598" w="20227">
                    <a:moveTo>
                      <a:pt x="15170" y="19553"/>
                    </a:moveTo>
                    <a:lnTo>
                      <a:pt x="5057" y="5057"/>
                    </a:lnTo>
                  </a:path>
                </a:pathLst>
              </a:custGeom>
              <a:noFill/>
              <a:ln cap="flat" cmpd="sng" w="19050">
                <a:solidFill>
                  <a:srgbClr val="232F3E"/>
                </a:solidFill>
                <a:prstDash val="solid"/>
                <a:miter lim="8000"/>
                <a:headEnd len="sm" w="sm" type="none"/>
                <a:tailEnd len="sm" w="sm" type="none"/>
              </a:ln>
            </p:spPr>
            <p:txBody>
              <a:bodyPr anchorCtr="0" anchor="ctr" bIns="28575" lIns="57150" spcFirstLastPara="1" rIns="57150" wrap="square" tIns="28575">
                <a:noAutofit/>
              </a:bodyPr>
              <a:lstStyle/>
              <a:p>
                <a:pPr indent="0" lvl="0" marL="0" marR="0" rtl="0" algn="l">
                  <a:spcBef>
                    <a:spcPts val="0"/>
                  </a:spcBef>
                  <a:spcAft>
                    <a:spcPts val="0"/>
                  </a:spcAft>
                  <a:buNone/>
                </a:pPr>
                <a:r>
                  <a:t/>
                </a:r>
                <a:endParaRPr sz="2900">
                  <a:solidFill>
                    <a:schemeClr val="dk1"/>
                  </a:solidFill>
                  <a:latin typeface="Arial"/>
                  <a:ea typeface="Arial"/>
                  <a:cs typeface="Arial"/>
                  <a:sym typeface="Arial"/>
                </a:endParaRPr>
              </a:p>
            </p:txBody>
          </p:sp>
          <p:sp>
            <p:nvSpPr>
              <p:cNvPr id="545" name="Google Shape;545;p55"/>
              <p:cNvSpPr/>
              <p:nvPr/>
            </p:nvSpPr>
            <p:spPr>
              <a:xfrm>
                <a:off x="6307335" y="2662550"/>
                <a:ext cx="114621" cy="158446"/>
              </a:xfrm>
              <a:custGeom>
                <a:rect b="b" l="l" r="r" t="t"/>
                <a:pathLst>
                  <a:path extrusionOk="0" h="158446" w="114620">
                    <a:moveTo>
                      <a:pt x="110575" y="154401"/>
                    </a:moveTo>
                    <a:lnTo>
                      <a:pt x="5057" y="5057"/>
                    </a:lnTo>
                  </a:path>
                </a:pathLst>
              </a:custGeom>
              <a:noFill/>
              <a:ln cap="flat" cmpd="sng" w="19050">
                <a:solidFill>
                  <a:srgbClr val="232F3E"/>
                </a:solidFill>
                <a:prstDash val="solid"/>
                <a:miter lim="8000"/>
                <a:headEnd len="sm" w="sm" type="none"/>
                <a:tailEnd len="sm" w="sm" type="none"/>
              </a:ln>
            </p:spPr>
            <p:txBody>
              <a:bodyPr anchorCtr="0" anchor="ctr" bIns="28575" lIns="57150" spcFirstLastPara="1" rIns="57150" wrap="square" tIns="28575">
                <a:noAutofit/>
              </a:bodyPr>
              <a:lstStyle/>
              <a:p>
                <a:pPr indent="0" lvl="0" marL="0" marR="0" rtl="0" algn="l">
                  <a:spcBef>
                    <a:spcPts val="0"/>
                  </a:spcBef>
                  <a:spcAft>
                    <a:spcPts val="0"/>
                  </a:spcAft>
                  <a:buNone/>
                </a:pPr>
                <a:r>
                  <a:t/>
                </a:r>
                <a:endParaRPr sz="2900">
                  <a:solidFill>
                    <a:schemeClr val="dk1"/>
                  </a:solidFill>
                  <a:latin typeface="Arial"/>
                  <a:ea typeface="Arial"/>
                  <a:cs typeface="Arial"/>
                  <a:sym typeface="Arial"/>
                </a:endParaRPr>
              </a:p>
            </p:txBody>
          </p:sp>
          <p:sp>
            <p:nvSpPr>
              <p:cNvPr id="546" name="Google Shape;546;p55"/>
              <p:cNvSpPr/>
              <p:nvPr/>
            </p:nvSpPr>
            <p:spPr>
              <a:xfrm>
                <a:off x="6412853" y="2811894"/>
                <a:ext cx="60682" cy="80909"/>
              </a:xfrm>
              <a:custGeom>
                <a:rect b="b" l="l" r="r" t="t"/>
                <a:pathLst>
                  <a:path extrusionOk="0" h="80908" w="60681">
                    <a:moveTo>
                      <a:pt x="55625" y="76863"/>
                    </a:moveTo>
                    <a:lnTo>
                      <a:pt x="5057" y="5057"/>
                    </a:lnTo>
                  </a:path>
                </a:pathLst>
              </a:custGeom>
              <a:noFill/>
              <a:ln cap="flat" cmpd="sng" w="19050">
                <a:solidFill>
                  <a:srgbClr val="232F3E"/>
                </a:solidFill>
                <a:prstDash val="solid"/>
                <a:miter lim="8000"/>
                <a:headEnd len="sm" w="sm" type="none"/>
                <a:tailEnd len="sm" w="sm" type="none"/>
              </a:ln>
            </p:spPr>
            <p:txBody>
              <a:bodyPr anchorCtr="0" anchor="ctr" bIns="28575" lIns="57150" spcFirstLastPara="1" rIns="57150" wrap="square" tIns="28575">
                <a:noAutofit/>
              </a:bodyPr>
              <a:lstStyle/>
              <a:p>
                <a:pPr indent="0" lvl="0" marL="0" marR="0" rtl="0" algn="l">
                  <a:spcBef>
                    <a:spcPts val="0"/>
                  </a:spcBef>
                  <a:spcAft>
                    <a:spcPts val="0"/>
                  </a:spcAft>
                  <a:buNone/>
                </a:pPr>
                <a:r>
                  <a:t/>
                </a:r>
                <a:endParaRPr sz="2900">
                  <a:solidFill>
                    <a:schemeClr val="dk1"/>
                  </a:solidFill>
                  <a:latin typeface="Arial"/>
                  <a:ea typeface="Arial"/>
                  <a:cs typeface="Arial"/>
                  <a:sym typeface="Arial"/>
                </a:endParaRPr>
              </a:p>
            </p:txBody>
          </p:sp>
          <p:sp>
            <p:nvSpPr>
              <p:cNvPr id="547" name="Google Shape;547;p55"/>
              <p:cNvSpPr/>
              <p:nvPr/>
            </p:nvSpPr>
            <p:spPr>
              <a:xfrm>
                <a:off x="6473535" y="2883701"/>
                <a:ext cx="20227" cy="23598"/>
              </a:xfrm>
              <a:custGeom>
                <a:rect b="b" l="l" r="r" t="t"/>
                <a:pathLst>
                  <a:path extrusionOk="0" h="23598" w="20227">
                    <a:moveTo>
                      <a:pt x="5057" y="19553"/>
                    </a:moveTo>
                    <a:lnTo>
                      <a:pt x="15508" y="5057"/>
                    </a:lnTo>
                  </a:path>
                </a:pathLst>
              </a:custGeom>
              <a:noFill/>
              <a:ln cap="flat" cmpd="sng" w="19050">
                <a:solidFill>
                  <a:srgbClr val="232F3E"/>
                </a:solidFill>
                <a:prstDash val="solid"/>
                <a:miter lim="8000"/>
                <a:headEnd len="sm" w="sm" type="none"/>
                <a:tailEnd len="sm" w="sm" type="none"/>
              </a:ln>
            </p:spPr>
            <p:txBody>
              <a:bodyPr anchorCtr="0" anchor="ctr" bIns="28575" lIns="57150" spcFirstLastPara="1" rIns="57150" wrap="square" tIns="28575">
                <a:noAutofit/>
              </a:bodyPr>
              <a:lstStyle/>
              <a:p>
                <a:pPr indent="0" lvl="0" marL="0" marR="0" rtl="0" algn="l">
                  <a:spcBef>
                    <a:spcPts val="0"/>
                  </a:spcBef>
                  <a:spcAft>
                    <a:spcPts val="0"/>
                  </a:spcAft>
                  <a:buNone/>
                </a:pPr>
                <a:r>
                  <a:t/>
                </a:r>
                <a:endParaRPr sz="2900">
                  <a:solidFill>
                    <a:schemeClr val="dk1"/>
                  </a:solidFill>
                  <a:latin typeface="Arial"/>
                  <a:ea typeface="Arial"/>
                  <a:cs typeface="Arial"/>
                  <a:sym typeface="Arial"/>
                </a:endParaRPr>
              </a:p>
            </p:txBody>
          </p:sp>
          <p:sp>
            <p:nvSpPr>
              <p:cNvPr id="548" name="Google Shape;548;p55"/>
              <p:cNvSpPr/>
              <p:nvPr/>
            </p:nvSpPr>
            <p:spPr>
              <a:xfrm>
                <a:off x="5918428" y="3108560"/>
                <a:ext cx="414657" cy="451741"/>
              </a:xfrm>
              <a:custGeom>
                <a:rect b="b" l="l" r="r" t="t"/>
                <a:pathLst>
                  <a:path extrusionOk="0" h="451740" w="414657">
                    <a:moveTo>
                      <a:pt x="272937" y="45174"/>
                    </a:moveTo>
                    <a:lnTo>
                      <a:pt x="179892" y="182382"/>
                    </a:lnTo>
                    <a:cubicBezTo>
                      <a:pt x="117188" y="163840"/>
                      <a:pt x="45718" y="192158"/>
                      <a:pt x="16389" y="258908"/>
                    </a:cubicBezTo>
                    <a:cubicBezTo>
                      <a:pt x="-5524" y="308465"/>
                      <a:pt x="4927" y="368135"/>
                      <a:pt x="42684" y="406904"/>
                    </a:cubicBezTo>
                    <a:cubicBezTo>
                      <a:pt x="104714" y="470619"/>
                      <a:pt x="205176" y="459831"/>
                      <a:pt x="253384" y="390722"/>
                    </a:cubicBezTo>
                    <a:cubicBezTo>
                      <a:pt x="287770" y="341502"/>
                      <a:pt x="284736" y="277787"/>
                      <a:pt x="251024" y="231939"/>
                    </a:cubicBezTo>
                    <a:lnTo>
                      <a:pt x="411493" y="5057"/>
                    </a:lnTo>
                  </a:path>
                </a:pathLst>
              </a:custGeom>
              <a:noFill/>
              <a:ln cap="flat" cmpd="sng" w="19050">
                <a:solidFill>
                  <a:srgbClr val="232F3E"/>
                </a:solidFill>
                <a:prstDash val="solid"/>
                <a:miter lim="8000"/>
                <a:headEnd len="sm" w="sm" type="none"/>
                <a:tailEnd len="sm" w="sm" type="none"/>
              </a:ln>
            </p:spPr>
            <p:txBody>
              <a:bodyPr anchorCtr="0" anchor="ctr" bIns="28575" lIns="57150" spcFirstLastPara="1" rIns="57150" wrap="square" tIns="28575">
                <a:noAutofit/>
              </a:bodyPr>
              <a:lstStyle/>
              <a:p>
                <a:pPr indent="0" lvl="0" marL="0" marR="0" rtl="0" algn="l">
                  <a:spcBef>
                    <a:spcPts val="0"/>
                  </a:spcBef>
                  <a:spcAft>
                    <a:spcPts val="0"/>
                  </a:spcAft>
                  <a:buNone/>
                </a:pPr>
                <a:r>
                  <a:t/>
                </a:r>
                <a:endParaRPr sz="2900">
                  <a:solidFill>
                    <a:schemeClr val="dk1"/>
                  </a:solidFill>
                  <a:latin typeface="Arial"/>
                  <a:ea typeface="Arial"/>
                  <a:cs typeface="Arial"/>
                  <a:sym typeface="Arial"/>
                </a:endParaRPr>
              </a:p>
            </p:txBody>
          </p:sp>
          <p:sp>
            <p:nvSpPr>
              <p:cNvPr id="549" name="Google Shape;549;p55"/>
              <p:cNvSpPr/>
              <p:nvPr/>
            </p:nvSpPr>
            <p:spPr>
              <a:xfrm>
                <a:off x="5997810" y="3358654"/>
                <a:ext cx="124734" cy="124734"/>
              </a:xfrm>
              <a:custGeom>
                <a:rect b="b" l="l" r="r" t="t"/>
                <a:pathLst>
                  <a:path extrusionOk="0" h="124734" w="124734">
                    <a:moveTo>
                      <a:pt x="96802" y="15556"/>
                    </a:moveTo>
                    <a:cubicBezTo>
                      <a:pt x="70507" y="-2985"/>
                      <a:pt x="34098" y="3757"/>
                      <a:pt x="15556" y="30053"/>
                    </a:cubicBezTo>
                    <a:cubicBezTo>
                      <a:pt x="-2985" y="56685"/>
                      <a:pt x="3757" y="92757"/>
                      <a:pt x="30053" y="111298"/>
                    </a:cubicBezTo>
                    <a:cubicBezTo>
                      <a:pt x="56685" y="129840"/>
                      <a:pt x="92757" y="123098"/>
                      <a:pt x="111298" y="96802"/>
                    </a:cubicBezTo>
                    <a:cubicBezTo>
                      <a:pt x="129840" y="70507"/>
                      <a:pt x="123098" y="34098"/>
                      <a:pt x="96802" y="15556"/>
                    </a:cubicBezTo>
                    <a:close/>
                  </a:path>
                </a:pathLst>
              </a:custGeom>
              <a:noFill/>
              <a:ln cap="flat" cmpd="sng" w="19050">
                <a:solidFill>
                  <a:srgbClr val="FF9900"/>
                </a:solidFill>
                <a:prstDash val="solid"/>
                <a:miter lim="8000"/>
                <a:headEnd len="sm" w="sm" type="none"/>
                <a:tailEnd len="sm" w="sm" type="none"/>
              </a:ln>
            </p:spPr>
            <p:txBody>
              <a:bodyPr anchorCtr="0" anchor="ctr" bIns="28575" lIns="57150" spcFirstLastPara="1" rIns="57150" wrap="square" tIns="28575">
                <a:noAutofit/>
              </a:bodyPr>
              <a:lstStyle/>
              <a:p>
                <a:pPr indent="0" lvl="0" marL="0" marR="0" rtl="0" algn="l">
                  <a:spcBef>
                    <a:spcPts val="0"/>
                  </a:spcBef>
                  <a:spcAft>
                    <a:spcPts val="0"/>
                  </a:spcAft>
                  <a:buNone/>
                </a:pPr>
                <a:r>
                  <a:t/>
                </a:r>
                <a:endParaRPr sz="2900">
                  <a:solidFill>
                    <a:schemeClr val="dk1"/>
                  </a:solidFill>
                  <a:latin typeface="Arial"/>
                  <a:ea typeface="Arial"/>
                  <a:cs typeface="Arial"/>
                  <a:sym typeface="Arial"/>
                </a:endParaRPr>
              </a:p>
            </p:txBody>
          </p:sp>
          <p:sp>
            <p:nvSpPr>
              <p:cNvPr id="550" name="Google Shape;550;p55"/>
              <p:cNvSpPr/>
              <p:nvPr/>
            </p:nvSpPr>
            <p:spPr>
              <a:xfrm>
                <a:off x="6378804" y="2456907"/>
                <a:ext cx="407915" cy="434885"/>
              </a:xfrm>
              <a:custGeom>
                <a:rect b="b" l="l" r="r" t="t"/>
                <a:pathLst>
                  <a:path extrusionOk="0" h="434884" w="407915">
                    <a:moveTo>
                      <a:pt x="110238" y="431850"/>
                    </a:moveTo>
                    <a:lnTo>
                      <a:pt x="171931" y="344536"/>
                    </a:lnTo>
                    <a:cubicBezTo>
                      <a:pt x="179011" y="334423"/>
                      <a:pt x="191147" y="329029"/>
                      <a:pt x="203620" y="330040"/>
                    </a:cubicBezTo>
                    <a:cubicBezTo>
                      <a:pt x="250143" y="333749"/>
                      <a:pt x="297677" y="313184"/>
                      <a:pt x="326332" y="272056"/>
                    </a:cubicBezTo>
                    <a:lnTo>
                      <a:pt x="404207" y="160132"/>
                    </a:lnTo>
                    <a:lnTo>
                      <a:pt x="374540" y="146647"/>
                    </a:lnTo>
                    <a:cubicBezTo>
                      <a:pt x="350942" y="135859"/>
                      <a:pt x="322624" y="143613"/>
                      <a:pt x="307790" y="164852"/>
                    </a:cubicBezTo>
                    <a:lnTo>
                      <a:pt x="277450" y="208340"/>
                    </a:lnTo>
                    <a:cubicBezTo>
                      <a:pt x="258571" y="235310"/>
                      <a:pt x="226882" y="247783"/>
                      <a:pt x="193507" y="224522"/>
                    </a:cubicBezTo>
                    <a:lnTo>
                      <a:pt x="193507" y="224522"/>
                    </a:lnTo>
                    <a:cubicBezTo>
                      <a:pt x="160132" y="201261"/>
                      <a:pt x="160806" y="167211"/>
                      <a:pt x="179685" y="140242"/>
                    </a:cubicBezTo>
                    <a:lnTo>
                      <a:pt x="207329" y="100799"/>
                    </a:lnTo>
                    <a:cubicBezTo>
                      <a:pt x="223848" y="77200"/>
                      <a:pt x="221151" y="45174"/>
                      <a:pt x="200586" y="24610"/>
                    </a:cubicBezTo>
                    <a:lnTo>
                      <a:pt x="180359" y="5057"/>
                    </a:lnTo>
                    <a:lnTo>
                      <a:pt x="102484" y="116981"/>
                    </a:lnTo>
                    <a:cubicBezTo>
                      <a:pt x="73829" y="158109"/>
                      <a:pt x="71132" y="209689"/>
                      <a:pt x="91022" y="252166"/>
                    </a:cubicBezTo>
                    <a:cubicBezTo>
                      <a:pt x="96079" y="263291"/>
                      <a:pt x="95405" y="276438"/>
                      <a:pt x="88662" y="286552"/>
                    </a:cubicBezTo>
                    <a:lnTo>
                      <a:pt x="5057" y="399824"/>
                    </a:lnTo>
                  </a:path>
                </a:pathLst>
              </a:custGeom>
              <a:noFill/>
              <a:ln cap="flat" cmpd="sng" w="19050">
                <a:solidFill>
                  <a:srgbClr val="232F3E"/>
                </a:solidFill>
                <a:prstDash val="solid"/>
                <a:miter lim="8000"/>
                <a:headEnd len="sm" w="sm" type="none"/>
                <a:tailEnd len="sm" w="sm" type="none"/>
              </a:ln>
            </p:spPr>
            <p:txBody>
              <a:bodyPr anchorCtr="0" anchor="ctr" bIns="28575" lIns="57150" spcFirstLastPara="1" rIns="57150" wrap="square" tIns="28575">
                <a:noAutofit/>
              </a:bodyPr>
              <a:lstStyle/>
              <a:p>
                <a:pPr indent="0" lvl="0" marL="0" marR="0" rtl="0" algn="l">
                  <a:spcBef>
                    <a:spcPts val="0"/>
                  </a:spcBef>
                  <a:spcAft>
                    <a:spcPts val="0"/>
                  </a:spcAft>
                  <a:buNone/>
                </a:pPr>
                <a:r>
                  <a:t/>
                </a:r>
                <a:endParaRPr sz="2900">
                  <a:solidFill>
                    <a:schemeClr val="dk1"/>
                  </a:solidFill>
                  <a:latin typeface="Arial"/>
                  <a:ea typeface="Arial"/>
                  <a:cs typeface="Arial"/>
                  <a:sym typeface="Arial"/>
                </a:endParaRPr>
              </a:p>
            </p:txBody>
          </p:sp>
          <p:sp>
            <p:nvSpPr>
              <p:cNvPr id="551" name="Google Shape;551;p55"/>
              <p:cNvSpPr/>
              <p:nvPr/>
            </p:nvSpPr>
            <p:spPr>
              <a:xfrm>
                <a:off x="6060226" y="3012143"/>
                <a:ext cx="10114" cy="97765"/>
              </a:xfrm>
              <a:custGeom>
                <a:rect b="b" l="l" r="r" t="t"/>
                <a:pathLst>
                  <a:path extrusionOk="0" h="97764" w="10113">
                    <a:moveTo>
                      <a:pt x="5057" y="5057"/>
                    </a:moveTo>
                    <a:lnTo>
                      <a:pt x="5057" y="94394"/>
                    </a:lnTo>
                  </a:path>
                </a:pathLst>
              </a:custGeom>
              <a:noFill/>
              <a:ln cap="flat" cmpd="sng" w="19050">
                <a:solidFill>
                  <a:srgbClr val="FF9900"/>
                </a:solidFill>
                <a:prstDash val="solid"/>
                <a:miter lim="8000"/>
                <a:headEnd len="sm" w="sm" type="none"/>
                <a:tailEnd len="sm" w="sm" type="none"/>
              </a:ln>
            </p:spPr>
            <p:txBody>
              <a:bodyPr anchorCtr="0" anchor="ctr" bIns="28575" lIns="57150" spcFirstLastPara="1" rIns="57150" wrap="square" tIns="28575">
                <a:noAutofit/>
              </a:bodyPr>
              <a:lstStyle/>
              <a:p>
                <a:pPr indent="0" lvl="0" marL="0" marR="0" rtl="0" algn="l">
                  <a:spcBef>
                    <a:spcPts val="0"/>
                  </a:spcBef>
                  <a:spcAft>
                    <a:spcPts val="0"/>
                  </a:spcAft>
                  <a:buNone/>
                </a:pPr>
                <a:r>
                  <a:t/>
                </a:r>
                <a:endParaRPr sz="2900">
                  <a:solidFill>
                    <a:schemeClr val="dk1"/>
                  </a:solidFill>
                  <a:latin typeface="Arial"/>
                  <a:ea typeface="Arial"/>
                  <a:cs typeface="Arial"/>
                  <a:sym typeface="Arial"/>
                </a:endParaRPr>
              </a:p>
            </p:txBody>
          </p:sp>
          <p:sp>
            <p:nvSpPr>
              <p:cNvPr id="552" name="Google Shape;552;p55"/>
              <p:cNvSpPr/>
              <p:nvPr/>
            </p:nvSpPr>
            <p:spPr>
              <a:xfrm>
                <a:off x="6189006" y="3012143"/>
                <a:ext cx="10114" cy="97765"/>
              </a:xfrm>
              <a:custGeom>
                <a:rect b="b" l="l" r="r" t="t"/>
                <a:pathLst>
                  <a:path extrusionOk="0" h="97764" w="10113">
                    <a:moveTo>
                      <a:pt x="5057" y="5057"/>
                    </a:moveTo>
                    <a:lnTo>
                      <a:pt x="5057" y="94394"/>
                    </a:lnTo>
                  </a:path>
                </a:pathLst>
              </a:custGeom>
              <a:noFill/>
              <a:ln cap="flat" cmpd="sng" w="19050">
                <a:solidFill>
                  <a:srgbClr val="FF9900"/>
                </a:solidFill>
                <a:prstDash val="solid"/>
                <a:miter lim="8000"/>
                <a:headEnd len="sm" w="sm" type="none"/>
                <a:tailEnd len="sm" w="sm" type="none"/>
              </a:ln>
            </p:spPr>
            <p:txBody>
              <a:bodyPr anchorCtr="0" anchor="ctr" bIns="28575" lIns="57150" spcFirstLastPara="1" rIns="57150" wrap="square" tIns="28575">
                <a:noAutofit/>
              </a:bodyPr>
              <a:lstStyle/>
              <a:p>
                <a:pPr indent="0" lvl="0" marL="0" marR="0" rtl="0" algn="l">
                  <a:spcBef>
                    <a:spcPts val="0"/>
                  </a:spcBef>
                  <a:spcAft>
                    <a:spcPts val="0"/>
                  </a:spcAft>
                  <a:buNone/>
                </a:pPr>
                <a:r>
                  <a:t/>
                </a:r>
                <a:endParaRPr sz="2900">
                  <a:solidFill>
                    <a:schemeClr val="dk1"/>
                  </a:solidFill>
                  <a:latin typeface="Arial"/>
                  <a:ea typeface="Arial"/>
                  <a:cs typeface="Arial"/>
                  <a:sym typeface="Arial"/>
                </a:endParaRPr>
              </a:p>
            </p:txBody>
          </p:sp>
          <p:sp>
            <p:nvSpPr>
              <p:cNvPr id="553" name="Google Shape;553;p55"/>
              <p:cNvSpPr/>
              <p:nvPr/>
            </p:nvSpPr>
            <p:spPr>
              <a:xfrm>
                <a:off x="6124616" y="3041810"/>
                <a:ext cx="10114" cy="67424"/>
              </a:xfrm>
              <a:custGeom>
                <a:rect b="b" l="l" r="r" t="t"/>
                <a:pathLst>
                  <a:path extrusionOk="0" h="67423" w="10113">
                    <a:moveTo>
                      <a:pt x="5057" y="5057"/>
                    </a:moveTo>
                    <a:lnTo>
                      <a:pt x="5057" y="64727"/>
                    </a:lnTo>
                  </a:path>
                </a:pathLst>
              </a:custGeom>
              <a:noFill/>
              <a:ln cap="flat" cmpd="sng" w="19050">
                <a:solidFill>
                  <a:srgbClr val="FF9900"/>
                </a:solidFill>
                <a:prstDash val="solid"/>
                <a:miter lim="8000"/>
                <a:headEnd len="sm" w="sm" type="none"/>
                <a:tailEnd len="sm" w="sm" type="none"/>
              </a:ln>
            </p:spPr>
            <p:txBody>
              <a:bodyPr anchorCtr="0" anchor="ctr" bIns="28575" lIns="57150" spcFirstLastPara="1" rIns="57150" wrap="square" tIns="28575">
                <a:noAutofit/>
              </a:bodyPr>
              <a:lstStyle/>
              <a:p>
                <a:pPr indent="0" lvl="0" marL="0" marR="0" rtl="0" algn="l">
                  <a:spcBef>
                    <a:spcPts val="0"/>
                  </a:spcBef>
                  <a:spcAft>
                    <a:spcPts val="0"/>
                  </a:spcAft>
                  <a:buNone/>
                </a:pPr>
                <a:r>
                  <a:t/>
                </a:r>
                <a:endParaRPr sz="2900">
                  <a:solidFill>
                    <a:schemeClr val="dk1"/>
                  </a:solidFill>
                  <a:latin typeface="Arial"/>
                  <a:ea typeface="Arial"/>
                  <a:cs typeface="Arial"/>
                  <a:sym typeface="Arial"/>
                </a:endParaRPr>
              </a:p>
            </p:txBody>
          </p:sp>
          <p:sp>
            <p:nvSpPr>
              <p:cNvPr id="554" name="Google Shape;554;p55"/>
              <p:cNvSpPr/>
              <p:nvPr/>
            </p:nvSpPr>
            <p:spPr>
              <a:xfrm>
                <a:off x="5995836" y="3041810"/>
                <a:ext cx="10114" cy="67424"/>
              </a:xfrm>
              <a:custGeom>
                <a:rect b="b" l="l" r="r" t="t"/>
                <a:pathLst>
                  <a:path extrusionOk="0" h="67423" w="10113">
                    <a:moveTo>
                      <a:pt x="5057" y="5057"/>
                    </a:moveTo>
                    <a:lnTo>
                      <a:pt x="5057" y="64727"/>
                    </a:lnTo>
                  </a:path>
                </a:pathLst>
              </a:custGeom>
              <a:noFill/>
              <a:ln cap="flat" cmpd="sng" w="19050">
                <a:solidFill>
                  <a:srgbClr val="FF9900"/>
                </a:solidFill>
                <a:prstDash val="solid"/>
                <a:miter lim="8000"/>
                <a:headEnd len="sm" w="sm" type="none"/>
                <a:tailEnd len="sm" w="sm" type="none"/>
              </a:ln>
            </p:spPr>
            <p:txBody>
              <a:bodyPr anchorCtr="0" anchor="ctr" bIns="28575" lIns="57150" spcFirstLastPara="1" rIns="57150" wrap="square" tIns="28575">
                <a:noAutofit/>
              </a:bodyPr>
              <a:lstStyle/>
              <a:p>
                <a:pPr indent="0" lvl="0" marL="0" marR="0" rtl="0" algn="l">
                  <a:spcBef>
                    <a:spcPts val="0"/>
                  </a:spcBef>
                  <a:spcAft>
                    <a:spcPts val="0"/>
                  </a:spcAft>
                  <a:buNone/>
                </a:pPr>
                <a:r>
                  <a:t/>
                </a:r>
                <a:endParaRPr sz="2900">
                  <a:solidFill>
                    <a:schemeClr val="dk1"/>
                  </a:solidFill>
                  <a:latin typeface="Arial"/>
                  <a:ea typeface="Arial"/>
                  <a:cs typeface="Arial"/>
                  <a:sym typeface="Arial"/>
                </a:endParaRPr>
              </a:p>
            </p:txBody>
          </p:sp>
          <p:sp>
            <p:nvSpPr>
              <p:cNvPr id="555" name="Google Shape;555;p55"/>
              <p:cNvSpPr/>
              <p:nvPr/>
            </p:nvSpPr>
            <p:spPr>
              <a:xfrm>
                <a:off x="6427012" y="3012143"/>
                <a:ext cx="10114" cy="97765"/>
              </a:xfrm>
              <a:custGeom>
                <a:rect b="b" l="l" r="r" t="t"/>
                <a:pathLst>
                  <a:path extrusionOk="0" h="97764" w="10113">
                    <a:moveTo>
                      <a:pt x="5057" y="5057"/>
                    </a:moveTo>
                    <a:lnTo>
                      <a:pt x="5057" y="94394"/>
                    </a:lnTo>
                  </a:path>
                </a:pathLst>
              </a:custGeom>
              <a:noFill/>
              <a:ln cap="flat" cmpd="sng" w="19050">
                <a:solidFill>
                  <a:srgbClr val="FF9900"/>
                </a:solidFill>
                <a:prstDash val="solid"/>
                <a:miter lim="8000"/>
                <a:headEnd len="sm" w="sm" type="none"/>
                <a:tailEnd len="sm" w="sm" type="none"/>
              </a:ln>
            </p:spPr>
            <p:txBody>
              <a:bodyPr anchorCtr="0" anchor="ctr" bIns="28575" lIns="57150" spcFirstLastPara="1" rIns="57150" wrap="square" tIns="28575">
                <a:noAutofit/>
              </a:bodyPr>
              <a:lstStyle/>
              <a:p>
                <a:pPr indent="0" lvl="0" marL="0" marR="0" rtl="0" algn="l">
                  <a:spcBef>
                    <a:spcPts val="0"/>
                  </a:spcBef>
                  <a:spcAft>
                    <a:spcPts val="0"/>
                  </a:spcAft>
                  <a:buNone/>
                </a:pPr>
                <a:r>
                  <a:t/>
                </a:r>
                <a:endParaRPr sz="2900">
                  <a:solidFill>
                    <a:schemeClr val="dk1"/>
                  </a:solidFill>
                  <a:latin typeface="Arial"/>
                  <a:ea typeface="Arial"/>
                  <a:cs typeface="Arial"/>
                  <a:sym typeface="Arial"/>
                </a:endParaRPr>
              </a:p>
            </p:txBody>
          </p:sp>
          <p:sp>
            <p:nvSpPr>
              <p:cNvPr id="556" name="Google Shape;556;p55"/>
              <p:cNvSpPr/>
              <p:nvPr/>
            </p:nvSpPr>
            <p:spPr>
              <a:xfrm>
                <a:off x="6362622" y="3052261"/>
                <a:ext cx="10114" cy="57310"/>
              </a:xfrm>
              <a:custGeom>
                <a:rect b="b" l="l" r="r" t="t"/>
                <a:pathLst>
                  <a:path extrusionOk="0" h="57310" w="10113">
                    <a:moveTo>
                      <a:pt x="5057" y="5057"/>
                    </a:moveTo>
                    <a:lnTo>
                      <a:pt x="5057" y="54276"/>
                    </a:lnTo>
                  </a:path>
                </a:pathLst>
              </a:custGeom>
              <a:noFill/>
              <a:ln cap="flat" cmpd="sng" w="19050">
                <a:solidFill>
                  <a:srgbClr val="FF9900"/>
                </a:solidFill>
                <a:prstDash val="solid"/>
                <a:miter lim="8000"/>
                <a:headEnd len="sm" w="sm" type="none"/>
                <a:tailEnd len="sm" w="sm" type="none"/>
              </a:ln>
            </p:spPr>
            <p:txBody>
              <a:bodyPr anchorCtr="0" anchor="ctr" bIns="28575" lIns="57150" spcFirstLastPara="1" rIns="57150" wrap="square" tIns="28575">
                <a:noAutofit/>
              </a:bodyPr>
              <a:lstStyle/>
              <a:p>
                <a:pPr indent="0" lvl="0" marL="0" marR="0" rtl="0" algn="l">
                  <a:spcBef>
                    <a:spcPts val="0"/>
                  </a:spcBef>
                  <a:spcAft>
                    <a:spcPts val="0"/>
                  </a:spcAft>
                  <a:buNone/>
                </a:pPr>
                <a:r>
                  <a:t/>
                </a:r>
                <a:endParaRPr sz="2900">
                  <a:solidFill>
                    <a:schemeClr val="dk1"/>
                  </a:solidFill>
                  <a:latin typeface="Arial"/>
                  <a:ea typeface="Arial"/>
                  <a:cs typeface="Arial"/>
                  <a:sym typeface="Arial"/>
                </a:endParaRPr>
              </a:p>
            </p:txBody>
          </p:sp>
          <p:sp>
            <p:nvSpPr>
              <p:cNvPr id="557" name="Google Shape;557;p55"/>
              <p:cNvSpPr/>
              <p:nvPr/>
            </p:nvSpPr>
            <p:spPr>
              <a:xfrm>
                <a:off x="6298232" y="3012143"/>
                <a:ext cx="10114" cy="97765"/>
              </a:xfrm>
              <a:custGeom>
                <a:rect b="b" l="l" r="r" t="t"/>
                <a:pathLst>
                  <a:path extrusionOk="0" h="97764" w="10113">
                    <a:moveTo>
                      <a:pt x="5057" y="5057"/>
                    </a:moveTo>
                    <a:lnTo>
                      <a:pt x="5057" y="94394"/>
                    </a:lnTo>
                  </a:path>
                </a:pathLst>
              </a:custGeom>
              <a:noFill/>
              <a:ln cap="flat" cmpd="sng" w="19050">
                <a:solidFill>
                  <a:srgbClr val="FF9900"/>
                </a:solidFill>
                <a:prstDash val="solid"/>
                <a:miter lim="8000"/>
                <a:headEnd len="sm" w="sm" type="none"/>
                <a:tailEnd len="sm" w="sm" type="none"/>
              </a:ln>
            </p:spPr>
            <p:txBody>
              <a:bodyPr anchorCtr="0" anchor="ctr" bIns="28575" lIns="57150" spcFirstLastPara="1" rIns="57150" wrap="square" tIns="28575">
                <a:noAutofit/>
              </a:bodyPr>
              <a:lstStyle/>
              <a:p>
                <a:pPr indent="0" lvl="0" marL="0" marR="0" rtl="0" algn="l">
                  <a:spcBef>
                    <a:spcPts val="0"/>
                  </a:spcBef>
                  <a:spcAft>
                    <a:spcPts val="0"/>
                  </a:spcAft>
                  <a:buNone/>
                </a:pPr>
                <a:r>
                  <a:t/>
                </a:r>
                <a:endParaRPr sz="2900">
                  <a:solidFill>
                    <a:schemeClr val="dk1"/>
                  </a:solidFill>
                  <a:latin typeface="Arial"/>
                  <a:ea typeface="Arial"/>
                  <a:cs typeface="Arial"/>
                  <a:sym typeface="Arial"/>
                </a:endParaRPr>
              </a:p>
            </p:txBody>
          </p:sp>
          <p:sp>
            <p:nvSpPr>
              <p:cNvPr id="558" name="Google Shape;558;p55"/>
              <p:cNvSpPr/>
              <p:nvPr/>
            </p:nvSpPr>
            <p:spPr>
              <a:xfrm>
                <a:off x="6233842" y="3041810"/>
                <a:ext cx="10114" cy="67424"/>
              </a:xfrm>
              <a:custGeom>
                <a:rect b="b" l="l" r="r" t="t"/>
                <a:pathLst>
                  <a:path extrusionOk="0" h="67423" w="10113">
                    <a:moveTo>
                      <a:pt x="5057" y="5057"/>
                    </a:moveTo>
                    <a:lnTo>
                      <a:pt x="5057" y="64727"/>
                    </a:lnTo>
                  </a:path>
                </a:pathLst>
              </a:custGeom>
              <a:noFill/>
              <a:ln cap="flat" cmpd="sng" w="19050">
                <a:solidFill>
                  <a:srgbClr val="FF9900"/>
                </a:solidFill>
                <a:prstDash val="solid"/>
                <a:miter lim="8000"/>
                <a:headEnd len="sm" w="sm" type="none"/>
                <a:tailEnd len="sm" w="sm" type="none"/>
              </a:ln>
            </p:spPr>
            <p:txBody>
              <a:bodyPr anchorCtr="0" anchor="ctr" bIns="28575" lIns="57150" spcFirstLastPara="1" rIns="57150" wrap="square" tIns="28575">
                <a:noAutofit/>
              </a:bodyPr>
              <a:lstStyle/>
              <a:p>
                <a:pPr indent="0" lvl="0" marL="0" marR="0" rtl="0" algn="l">
                  <a:spcBef>
                    <a:spcPts val="0"/>
                  </a:spcBef>
                  <a:spcAft>
                    <a:spcPts val="0"/>
                  </a:spcAft>
                  <a:buNone/>
                </a:pPr>
                <a:r>
                  <a:t/>
                </a:r>
                <a:endParaRPr sz="2900">
                  <a:solidFill>
                    <a:schemeClr val="dk1"/>
                  </a:solidFill>
                  <a:latin typeface="Arial"/>
                  <a:ea typeface="Arial"/>
                  <a:cs typeface="Arial"/>
                  <a:sym typeface="Arial"/>
                </a:endParaRPr>
              </a:p>
            </p:txBody>
          </p:sp>
          <p:sp>
            <p:nvSpPr>
              <p:cNvPr id="559" name="Google Shape;559;p55"/>
              <p:cNvSpPr/>
              <p:nvPr/>
            </p:nvSpPr>
            <p:spPr>
              <a:xfrm>
                <a:off x="6701765" y="3012143"/>
                <a:ext cx="10114" cy="74166"/>
              </a:xfrm>
              <a:custGeom>
                <a:rect b="b" l="l" r="r" t="t"/>
                <a:pathLst>
                  <a:path extrusionOk="0" h="74166" w="10113">
                    <a:moveTo>
                      <a:pt x="5057" y="5057"/>
                    </a:moveTo>
                    <a:lnTo>
                      <a:pt x="5057" y="69110"/>
                    </a:lnTo>
                  </a:path>
                </a:pathLst>
              </a:custGeom>
              <a:noFill/>
              <a:ln cap="flat" cmpd="sng" w="19050">
                <a:solidFill>
                  <a:srgbClr val="FF9900"/>
                </a:solidFill>
                <a:prstDash val="solid"/>
                <a:miter lim="8000"/>
                <a:headEnd len="sm" w="sm" type="none"/>
                <a:tailEnd len="sm" w="sm" type="none"/>
              </a:ln>
            </p:spPr>
            <p:txBody>
              <a:bodyPr anchorCtr="0" anchor="ctr" bIns="28575" lIns="57150" spcFirstLastPara="1" rIns="57150" wrap="square" tIns="28575">
                <a:noAutofit/>
              </a:bodyPr>
              <a:lstStyle/>
              <a:p>
                <a:pPr indent="0" lvl="0" marL="0" marR="0" rtl="0" algn="l">
                  <a:spcBef>
                    <a:spcPts val="0"/>
                  </a:spcBef>
                  <a:spcAft>
                    <a:spcPts val="0"/>
                  </a:spcAft>
                  <a:buNone/>
                </a:pPr>
                <a:r>
                  <a:t/>
                </a:r>
                <a:endParaRPr sz="2900">
                  <a:solidFill>
                    <a:schemeClr val="dk1"/>
                  </a:solidFill>
                  <a:latin typeface="Arial"/>
                  <a:ea typeface="Arial"/>
                  <a:cs typeface="Arial"/>
                  <a:sym typeface="Arial"/>
                </a:endParaRPr>
              </a:p>
            </p:txBody>
          </p:sp>
          <p:sp>
            <p:nvSpPr>
              <p:cNvPr id="560" name="Google Shape;560;p55"/>
              <p:cNvSpPr/>
              <p:nvPr/>
            </p:nvSpPr>
            <p:spPr>
              <a:xfrm>
                <a:off x="6825825" y="3012143"/>
                <a:ext cx="10114" cy="97765"/>
              </a:xfrm>
              <a:custGeom>
                <a:rect b="b" l="l" r="r" t="t"/>
                <a:pathLst>
                  <a:path extrusionOk="0" h="97764" w="10113">
                    <a:moveTo>
                      <a:pt x="5057" y="5057"/>
                    </a:moveTo>
                    <a:lnTo>
                      <a:pt x="5057" y="94394"/>
                    </a:lnTo>
                  </a:path>
                </a:pathLst>
              </a:custGeom>
              <a:noFill/>
              <a:ln cap="flat" cmpd="sng" w="19050">
                <a:solidFill>
                  <a:srgbClr val="FF9900"/>
                </a:solidFill>
                <a:prstDash val="solid"/>
                <a:miter lim="8000"/>
                <a:headEnd len="sm" w="sm" type="none"/>
                <a:tailEnd len="sm" w="sm" type="none"/>
              </a:ln>
            </p:spPr>
            <p:txBody>
              <a:bodyPr anchorCtr="0" anchor="ctr" bIns="28575" lIns="57150" spcFirstLastPara="1" rIns="57150" wrap="square" tIns="28575">
                <a:noAutofit/>
              </a:bodyPr>
              <a:lstStyle/>
              <a:p>
                <a:pPr indent="0" lvl="0" marL="0" marR="0" rtl="0" algn="l">
                  <a:spcBef>
                    <a:spcPts val="0"/>
                  </a:spcBef>
                  <a:spcAft>
                    <a:spcPts val="0"/>
                  </a:spcAft>
                  <a:buNone/>
                </a:pPr>
                <a:r>
                  <a:t/>
                </a:r>
                <a:endParaRPr sz="2900">
                  <a:solidFill>
                    <a:schemeClr val="dk1"/>
                  </a:solidFill>
                  <a:latin typeface="Arial"/>
                  <a:ea typeface="Arial"/>
                  <a:cs typeface="Arial"/>
                  <a:sym typeface="Arial"/>
                </a:endParaRPr>
              </a:p>
            </p:txBody>
          </p:sp>
          <p:sp>
            <p:nvSpPr>
              <p:cNvPr id="561" name="Google Shape;561;p55"/>
              <p:cNvSpPr/>
              <p:nvPr/>
            </p:nvSpPr>
            <p:spPr>
              <a:xfrm>
                <a:off x="6890215" y="3041810"/>
                <a:ext cx="10114" cy="67424"/>
              </a:xfrm>
              <a:custGeom>
                <a:rect b="b" l="l" r="r" t="t"/>
                <a:pathLst>
                  <a:path extrusionOk="0" h="67423" w="10113">
                    <a:moveTo>
                      <a:pt x="5057" y="5057"/>
                    </a:moveTo>
                    <a:lnTo>
                      <a:pt x="5057" y="64727"/>
                    </a:lnTo>
                  </a:path>
                </a:pathLst>
              </a:custGeom>
              <a:noFill/>
              <a:ln cap="flat" cmpd="sng" w="19050">
                <a:solidFill>
                  <a:srgbClr val="FF9900"/>
                </a:solidFill>
                <a:prstDash val="solid"/>
                <a:miter lim="8000"/>
                <a:headEnd len="sm" w="sm" type="none"/>
                <a:tailEnd len="sm" w="sm" type="none"/>
              </a:ln>
            </p:spPr>
            <p:txBody>
              <a:bodyPr anchorCtr="0" anchor="ctr" bIns="28575" lIns="57150" spcFirstLastPara="1" rIns="57150" wrap="square" tIns="28575">
                <a:noAutofit/>
              </a:bodyPr>
              <a:lstStyle/>
              <a:p>
                <a:pPr indent="0" lvl="0" marL="0" marR="0" rtl="0" algn="l">
                  <a:spcBef>
                    <a:spcPts val="0"/>
                  </a:spcBef>
                  <a:spcAft>
                    <a:spcPts val="0"/>
                  </a:spcAft>
                  <a:buNone/>
                </a:pPr>
                <a:r>
                  <a:t/>
                </a:r>
                <a:endParaRPr sz="2900">
                  <a:solidFill>
                    <a:schemeClr val="dk1"/>
                  </a:solidFill>
                  <a:latin typeface="Arial"/>
                  <a:ea typeface="Arial"/>
                  <a:cs typeface="Arial"/>
                  <a:sym typeface="Arial"/>
                </a:endParaRPr>
              </a:p>
            </p:txBody>
          </p:sp>
          <p:sp>
            <p:nvSpPr>
              <p:cNvPr id="562" name="Google Shape;562;p55"/>
              <p:cNvSpPr/>
              <p:nvPr/>
            </p:nvSpPr>
            <p:spPr>
              <a:xfrm>
                <a:off x="6761435" y="3041810"/>
                <a:ext cx="10114" cy="67424"/>
              </a:xfrm>
              <a:custGeom>
                <a:rect b="b" l="l" r="r" t="t"/>
                <a:pathLst>
                  <a:path extrusionOk="0" h="67423" w="10113">
                    <a:moveTo>
                      <a:pt x="5057" y="5057"/>
                    </a:moveTo>
                    <a:lnTo>
                      <a:pt x="5057" y="64727"/>
                    </a:lnTo>
                  </a:path>
                </a:pathLst>
              </a:custGeom>
              <a:noFill/>
              <a:ln cap="flat" cmpd="sng" w="19050">
                <a:solidFill>
                  <a:srgbClr val="FF9900"/>
                </a:solidFill>
                <a:prstDash val="solid"/>
                <a:miter lim="8000"/>
                <a:headEnd len="sm" w="sm" type="none"/>
                <a:tailEnd len="sm" w="sm" type="none"/>
              </a:ln>
            </p:spPr>
            <p:txBody>
              <a:bodyPr anchorCtr="0" anchor="ctr" bIns="28575" lIns="57150" spcFirstLastPara="1" rIns="57150" wrap="square" tIns="28575">
                <a:noAutofit/>
              </a:bodyPr>
              <a:lstStyle/>
              <a:p>
                <a:pPr indent="0" lvl="0" marL="0" marR="0" rtl="0" algn="l">
                  <a:spcBef>
                    <a:spcPts val="0"/>
                  </a:spcBef>
                  <a:spcAft>
                    <a:spcPts val="0"/>
                  </a:spcAft>
                  <a:buNone/>
                </a:pPr>
                <a:r>
                  <a:t/>
                </a:r>
                <a:endParaRPr sz="2900">
                  <a:solidFill>
                    <a:schemeClr val="dk1"/>
                  </a:solidFill>
                  <a:latin typeface="Arial"/>
                  <a:ea typeface="Arial"/>
                  <a:cs typeface="Arial"/>
                  <a:sym typeface="Arial"/>
                </a:endParaRPr>
              </a:p>
            </p:txBody>
          </p:sp>
          <p:sp>
            <p:nvSpPr>
              <p:cNvPr id="563" name="Google Shape;563;p55"/>
              <p:cNvSpPr/>
              <p:nvPr/>
            </p:nvSpPr>
            <p:spPr>
              <a:xfrm>
                <a:off x="6519046" y="3108223"/>
                <a:ext cx="418029" cy="407915"/>
              </a:xfrm>
              <a:custGeom>
                <a:rect b="b" l="l" r="r" t="t"/>
                <a:pathLst>
                  <a:path extrusionOk="0" h="407914" w="418028">
                    <a:moveTo>
                      <a:pt x="5057" y="5394"/>
                    </a:moveTo>
                    <a:lnTo>
                      <a:pt x="262279" y="369146"/>
                    </a:lnTo>
                    <a:cubicBezTo>
                      <a:pt x="289249" y="407241"/>
                      <a:pt x="341840" y="416343"/>
                      <a:pt x="379934" y="389373"/>
                    </a:cubicBezTo>
                    <a:lnTo>
                      <a:pt x="379934" y="389373"/>
                    </a:lnTo>
                    <a:cubicBezTo>
                      <a:pt x="418029" y="362404"/>
                      <a:pt x="427131" y="309813"/>
                      <a:pt x="400161" y="271719"/>
                    </a:cubicBezTo>
                    <a:lnTo>
                      <a:pt x="211711" y="5057"/>
                    </a:lnTo>
                  </a:path>
                </a:pathLst>
              </a:custGeom>
              <a:noFill/>
              <a:ln cap="flat" cmpd="sng" w="19050">
                <a:solidFill>
                  <a:srgbClr val="232F3E"/>
                </a:solidFill>
                <a:prstDash val="solid"/>
                <a:miter lim="8000"/>
                <a:headEnd len="sm" w="sm" type="none"/>
                <a:tailEnd len="sm" w="sm" type="none"/>
              </a:ln>
            </p:spPr>
            <p:txBody>
              <a:bodyPr anchorCtr="0" anchor="ctr" bIns="28575" lIns="57150" spcFirstLastPara="1" rIns="57150" wrap="square" tIns="28575">
                <a:noAutofit/>
              </a:bodyPr>
              <a:lstStyle/>
              <a:p>
                <a:pPr indent="0" lvl="0" marL="0" marR="0" rtl="0" algn="l">
                  <a:spcBef>
                    <a:spcPts val="0"/>
                  </a:spcBef>
                  <a:spcAft>
                    <a:spcPts val="0"/>
                  </a:spcAft>
                  <a:buNone/>
                </a:pPr>
                <a:r>
                  <a:t/>
                </a:r>
                <a:endParaRPr sz="2900">
                  <a:solidFill>
                    <a:schemeClr val="dk1"/>
                  </a:solidFill>
                  <a:latin typeface="Arial"/>
                  <a:ea typeface="Arial"/>
                  <a:cs typeface="Arial"/>
                  <a:sym typeface="Arial"/>
                </a:endParaRPr>
              </a:p>
            </p:txBody>
          </p:sp>
          <p:sp>
            <p:nvSpPr>
              <p:cNvPr id="564" name="Google Shape;564;p55"/>
              <p:cNvSpPr/>
              <p:nvPr/>
            </p:nvSpPr>
            <p:spPr>
              <a:xfrm>
                <a:off x="6448925" y="2960564"/>
                <a:ext cx="77538" cy="155075"/>
              </a:xfrm>
              <a:custGeom>
                <a:rect b="b" l="l" r="r" t="t"/>
                <a:pathLst>
                  <a:path extrusionOk="0" h="155075" w="77537">
                    <a:moveTo>
                      <a:pt x="74166" y="5057"/>
                    </a:moveTo>
                    <a:lnTo>
                      <a:pt x="5057" y="53939"/>
                    </a:lnTo>
                    <a:lnTo>
                      <a:pt x="75178" y="153052"/>
                    </a:lnTo>
                  </a:path>
                </a:pathLst>
              </a:custGeom>
              <a:noFill/>
              <a:ln cap="flat" cmpd="sng" w="19050">
                <a:solidFill>
                  <a:srgbClr val="232F3E"/>
                </a:solidFill>
                <a:prstDash val="solid"/>
                <a:miter lim="8000"/>
                <a:headEnd len="sm" w="sm" type="none"/>
                <a:tailEnd len="sm" w="sm" type="none"/>
              </a:ln>
            </p:spPr>
            <p:txBody>
              <a:bodyPr anchorCtr="0" anchor="ctr" bIns="28575" lIns="57150" spcFirstLastPara="1" rIns="57150" wrap="square" tIns="28575">
                <a:noAutofit/>
              </a:bodyPr>
              <a:lstStyle/>
              <a:p>
                <a:pPr indent="0" lvl="0" marL="0" marR="0" rtl="0" algn="l">
                  <a:spcBef>
                    <a:spcPts val="0"/>
                  </a:spcBef>
                  <a:spcAft>
                    <a:spcPts val="0"/>
                  </a:spcAft>
                  <a:buNone/>
                </a:pPr>
                <a:r>
                  <a:t/>
                </a:r>
                <a:endParaRPr sz="2900">
                  <a:solidFill>
                    <a:schemeClr val="dk1"/>
                  </a:solidFill>
                  <a:latin typeface="Arial"/>
                  <a:ea typeface="Arial"/>
                  <a:cs typeface="Arial"/>
                  <a:sym typeface="Arial"/>
                </a:endParaRPr>
              </a:p>
            </p:txBody>
          </p:sp>
          <p:sp>
            <p:nvSpPr>
              <p:cNvPr id="565" name="Google Shape;565;p55"/>
              <p:cNvSpPr/>
              <p:nvPr/>
            </p:nvSpPr>
            <p:spPr>
              <a:xfrm>
                <a:off x="6518034" y="2912019"/>
                <a:ext cx="215757" cy="205643"/>
              </a:xfrm>
              <a:custGeom>
                <a:rect b="b" l="l" r="r" t="t"/>
                <a:pathLst>
                  <a:path extrusionOk="0" h="205643" w="215756">
                    <a:moveTo>
                      <a:pt x="5057" y="53602"/>
                    </a:moveTo>
                    <a:lnTo>
                      <a:pt x="73829" y="5057"/>
                    </a:lnTo>
                    <a:lnTo>
                      <a:pt x="212723" y="201598"/>
                    </a:lnTo>
                  </a:path>
                </a:pathLst>
              </a:custGeom>
              <a:noFill/>
              <a:ln cap="flat" cmpd="sng" w="19050">
                <a:solidFill>
                  <a:srgbClr val="232F3E"/>
                </a:solidFill>
                <a:prstDash val="solid"/>
                <a:miter lim="8000"/>
                <a:headEnd len="sm" w="sm" type="none"/>
                <a:tailEnd len="sm" w="sm" type="none"/>
              </a:ln>
            </p:spPr>
            <p:txBody>
              <a:bodyPr anchorCtr="0" anchor="ctr" bIns="28575" lIns="57150" spcFirstLastPara="1" rIns="57150" wrap="square" tIns="28575">
                <a:noAutofit/>
              </a:bodyPr>
              <a:lstStyle/>
              <a:p>
                <a:pPr indent="0" lvl="0" marL="0" marR="0" rtl="0" algn="l">
                  <a:spcBef>
                    <a:spcPts val="0"/>
                  </a:spcBef>
                  <a:spcAft>
                    <a:spcPts val="0"/>
                  </a:spcAft>
                  <a:buNone/>
                </a:pPr>
                <a:r>
                  <a:t/>
                </a:r>
                <a:endParaRPr sz="2900">
                  <a:solidFill>
                    <a:schemeClr val="dk1"/>
                  </a:solidFill>
                  <a:latin typeface="Arial"/>
                  <a:ea typeface="Arial"/>
                  <a:cs typeface="Arial"/>
                  <a:sym typeface="Arial"/>
                </a:endParaRPr>
              </a:p>
            </p:txBody>
          </p:sp>
          <p:sp>
            <p:nvSpPr>
              <p:cNvPr id="566" name="Google Shape;566;p55"/>
              <p:cNvSpPr/>
              <p:nvPr/>
            </p:nvSpPr>
            <p:spPr>
              <a:xfrm>
                <a:off x="6324865" y="2898197"/>
                <a:ext cx="158446" cy="219128"/>
              </a:xfrm>
              <a:custGeom>
                <a:rect b="b" l="l" r="r" t="t"/>
                <a:pathLst>
                  <a:path extrusionOk="0" h="219127" w="158446">
                    <a:moveTo>
                      <a:pt x="153727" y="5057"/>
                    </a:moveTo>
                    <a:lnTo>
                      <a:pt x="5057" y="215420"/>
                    </a:lnTo>
                  </a:path>
                </a:pathLst>
              </a:custGeom>
              <a:noFill/>
              <a:ln cap="flat" cmpd="sng" w="19050">
                <a:solidFill>
                  <a:srgbClr val="232F3E"/>
                </a:solidFill>
                <a:prstDash val="solid"/>
                <a:miter lim="8000"/>
                <a:headEnd len="sm" w="sm" type="none"/>
                <a:tailEnd len="sm" w="sm" type="none"/>
              </a:ln>
            </p:spPr>
            <p:txBody>
              <a:bodyPr anchorCtr="0" anchor="ctr" bIns="28575" lIns="57150" spcFirstLastPara="1" rIns="57150" wrap="square" tIns="28575">
                <a:noAutofit/>
              </a:bodyPr>
              <a:lstStyle/>
              <a:p>
                <a:pPr indent="0" lvl="0" marL="0" marR="0" rtl="0" algn="l">
                  <a:spcBef>
                    <a:spcPts val="0"/>
                  </a:spcBef>
                  <a:spcAft>
                    <a:spcPts val="0"/>
                  </a:spcAft>
                  <a:buNone/>
                </a:pPr>
                <a:r>
                  <a:t/>
                </a:r>
                <a:endParaRPr sz="2900">
                  <a:solidFill>
                    <a:schemeClr val="dk1"/>
                  </a:solidFill>
                  <a:latin typeface="Arial"/>
                  <a:ea typeface="Arial"/>
                  <a:cs typeface="Arial"/>
                  <a:sym typeface="Arial"/>
                </a:endParaRPr>
              </a:p>
            </p:txBody>
          </p:sp>
        </p:grpSp>
        <p:sp>
          <p:nvSpPr>
            <p:cNvPr id="567" name="Google Shape;567;p55"/>
            <p:cNvSpPr/>
            <p:nvPr/>
          </p:nvSpPr>
          <p:spPr>
            <a:xfrm>
              <a:off x="5707501" y="2096245"/>
              <a:ext cx="244009" cy="244009"/>
            </a:xfrm>
            <a:custGeom>
              <a:rect b="b" l="l" r="r" t="t"/>
              <a:pathLst>
                <a:path extrusionOk="0" h="190500" w="190500">
                  <a:moveTo>
                    <a:pt x="14288" y="14288"/>
                  </a:moveTo>
                  <a:lnTo>
                    <a:pt x="184785" y="14288"/>
                  </a:lnTo>
                  <a:lnTo>
                    <a:pt x="184785" y="184785"/>
                  </a:lnTo>
                  <a:lnTo>
                    <a:pt x="14288" y="184785"/>
                  </a:lnTo>
                  <a:close/>
                </a:path>
              </a:pathLst>
            </a:custGeom>
            <a:noFill/>
            <a:ln cap="flat" cmpd="sng" w="19050">
              <a:solidFill>
                <a:srgbClr val="232F3E"/>
              </a:solidFill>
              <a:prstDash val="solid"/>
              <a:round/>
              <a:headEnd len="sm" w="sm" type="none"/>
              <a:tailEnd len="sm" w="sm" type="none"/>
            </a:ln>
          </p:spPr>
          <p:txBody>
            <a:bodyPr anchorCtr="0" anchor="ctr" bIns="28575" lIns="57150" spcFirstLastPara="1" rIns="57150" wrap="square" tIns="28575">
              <a:noAutofit/>
            </a:bodyPr>
            <a:lstStyle/>
            <a:p>
              <a:pPr indent="0" lvl="0" marL="0" marR="0" rtl="0" algn="l">
                <a:spcBef>
                  <a:spcPts val="0"/>
                </a:spcBef>
                <a:spcAft>
                  <a:spcPts val="0"/>
                </a:spcAft>
                <a:buNone/>
              </a:pPr>
              <a:r>
                <a:t/>
              </a:r>
              <a:endParaRPr sz="2900">
                <a:solidFill>
                  <a:schemeClr val="dk1"/>
                </a:solidFill>
                <a:latin typeface="Arial"/>
                <a:ea typeface="Arial"/>
                <a:cs typeface="Arial"/>
                <a:sym typeface="Arial"/>
              </a:endParaRPr>
            </a:p>
          </p:txBody>
        </p:sp>
      </p:grpSp>
    </p:spTree>
  </p:cSld>
  <p:clrMapOvr>
    <a:masterClrMapping/>
  </p:clrMapOvr>
  <p:transition>
    <p:fade/>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150"/>
                                  </p:stCondLst>
                                  <p:childTnLst>
                                    <p:set>
                                      <p:cBhvr>
                                        <p:cTn dur="1" fill="hold">
                                          <p:stCondLst>
                                            <p:cond delay="0"/>
                                          </p:stCondLst>
                                        </p:cTn>
                                        <p:tgtEl>
                                          <p:spTgt spid="532"/>
                                        </p:tgtEl>
                                        <p:attrNameLst>
                                          <p:attrName>style.visibility</p:attrName>
                                        </p:attrNameLst>
                                      </p:cBhvr>
                                      <p:to>
                                        <p:strVal val="visible"/>
                                      </p:to>
                                    </p:set>
                                  </p:childTnLst>
                                </p:cTn>
                              </p:par>
                              <p:par>
                                <p:cTn fill="hold" nodeType="withEffect" presetClass="entr" presetID="10" presetSubtype="0">
                                  <p:stCondLst>
                                    <p:cond delay="700"/>
                                  </p:stCondLst>
                                  <p:childTnLst>
                                    <p:set>
                                      <p:cBhvr>
                                        <p:cTn dur="1" fill="hold">
                                          <p:stCondLst>
                                            <p:cond delay="0"/>
                                          </p:stCondLst>
                                        </p:cTn>
                                        <p:tgtEl>
                                          <p:spTgt spid="531"/>
                                        </p:tgtEl>
                                        <p:attrNameLst>
                                          <p:attrName>style.visibility</p:attrName>
                                        </p:attrNameLst>
                                      </p:cBhvr>
                                      <p:to>
                                        <p:strVal val="visible"/>
                                      </p:to>
                                    </p:set>
                                    <p:animEffect filter="fade" transition="in">
                                      <p:cBhvr>
                                        <p:cTn dur="500"/>
                                        <p:tgtEl>
                                          <p:spTgt spid="53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2" name="Shape 572"/>
        <p:cNvGrpSpPr/>
        <p:nvPr/>
      </p:nvGrpSpPr>
      <p:grpSpPr>
        <a:xfrm>
          <a:off x="0" y="0"/>
          <a:ext cx="0" cy="0"/>
          <a:chOff x="0" y="0"/>
          <a:chExt cx="0" cy="0"/>
        </a:xfrm>
      </p:grpSpPr>
      <p:sp>
        <p:nvSpPr>
          <p:cNvPr id="573" name="Google Shape;573;p56"/>
          <p:cNvSpPr txBox="1"/>
          <p:nvPr>
            <p:ph type="title"/>
          </p:nvPr>
        </p:nvSpPr>
        <p:spPr>
          <a:xfrm>
            <a:off x="342900" y="354012"/>
            <a:ext cx="8205304" cy="387798"/>
          </a:xfrm>
          <a:prstGeom prst="rect">
            <a:avLst/>
          </a:prstGeom>
          <a:noFill/>
          <a:ln>
            <a:noFill/>
          </a:ln>
        </p:spPr>
        <p:txBody>
          <a:bodyPr anchorCtr="0" anchor="t" bIns="28575" lIns="57150" spcFirstLastPara="1" rIns="57150" wrap="square" tIns="28575">
            <a:noAutofit/>
          </a:bodyPr>
          <a:lstStyle/>
          <a:p>
            <a:pPr indent="0" lvl="0" marL="0" rtl="0" algn="l">
              <a:lnSpc>
                <a:spcPct val="90000"/>
              </a:lnSpc>
              <a:spcBef>
                <a:spcPts val="0"/>
              </a:spcBef>
              <a:spcAft>
                <a:spcPts val="0"/>
              </a:spcAft>
              <a:buClr>
                <a:schemeClr val="dk1"/>
              </a:buClr>
              <a:buSzPts val="2400"/>
              <a:buFont typeface="Arial"/>
              <a:buNone/>
            </a:pPr>
            <a:r>
              <a:rPr lang="en"/>
              <a:t>Modern apps create new requirements</a:t>
            </a:r>
            <a:endParaRPr/>
          </a:p>
        </p:txBody>
      </p:sp>
      <p:sp>
        <p:nvSpPr>
          <p:cNvPr id="574" name="Google Shape;574;p56"/>
          <p:cNvSpPr txBox="1"/>
          <p:nvPr/>
        </p:nvSpPr>
        <p:spPr>
          <a:xfrm>
            <a:off x="4492959" y="1457874"/>
            <a:ext cx="4450081" cy="2763977"/>
          </a:xfrm>
          <a:prstGeom prst="rect">
            <a:avLst/>
          </a:prstGeom>
          <a:noFill/>
          <a:ln>
            <a:noFill/>
          </a:ln>
        </p:spPr>
        <p:txBody>
          <a:bodyPr anchorCtr="0" anchor="t" bIns="0" lIns="0" spcFirstLastPara="1" rIns="0" wrap="square" tIns="0">
            <a:spAutoFit/>
          </a:bodyPr>
          <a:lstStyle/>
          <a:p>
            <a:pPr indent="0" lvl="0" marL="0" marR="0" rtl="0" algn="l">
              <a:lnSpc>
                <a:spcPct val="90000"/>
              </a:lnSpc>
              <a:spcBef>
                <a:spcPts val="0"/>
              </a:spcBef>
              <a:spcAft>
                <a:spcPts val="0"/>
              </a:spcAft>
              <a:buNone/>
            </a:pPr>
            <a:r>
              <a:rPr lang="en" sz="1600">
                <a:solidFill>
                  <a:schemeClr val="dk1"/>
                </a:solidFill>
                <a:latin typeface="Arial"/>
                <a:ea typeface="Arial"/>
                <a:cs typeface="Arial"/>
                <a:sym typeface="Arial"/>
              </a:rPr>
              <a:t>	Users:	</a:t>
            </a:r>
            <a:r>
              <a:rPr lang="en" sz="1600">
                <a:solidFill>
                  <a:schemeClr val="accent1"/>
                </a:solidFill>
                <a:latin typeface="Arial"/>
                <a:ea typeface="Arial"/>
                <a:cs typeface="Arial"/>
                <a:sym typeface="Arial"/>
              </a:rPr>
              <a:t>1 million+</a:t>
            </a:r>
            <a:endParaRPr sz="900"/>
          </a:p>
          <a:p>
            <a:pPr indent="0" lvl="0" marL="0" marR="0" rtl="0" algn="l">
              <a:lnSpc>
                <a:spcPct val="90000"/>
              </a:lnSpc>
              <a:spcBef>
                <a:spcPts val="800"/>
              </a:spcBef>
              <a:spcAft>
                <a:spcPts val="0"/>
              </a:spcAft>
              <a:buNone/>
            </a:pPr>
            <a:r>
              <a:rPr lang="en" sz="1600">
                <a:solidFill>
                  <a:schemeClr val="dk1"/>
                </a:solidFill>
                <a:latin typeface="Arial"/>
                <a:ea typeface="Arial"/>
                <a:cs typeface="Arial"/>
                <a:sym typeface="Arial"/>
              </a:rPr>
              <a:t>	Data volume:	</a:t>
            </a:r>
            <a:r>
              <a:rPr lang="en" sz="1600">
                <a:solidFill>
                  <a:schemeClr val="accent1"/>
                </a:solidFill>
                <a:latin typeface="Arial"/>
                <a:ea typeface="Arial"/>
                <a:cs typeface="Arial"/>
                <a:sym typeface="Arial"/>
              </a:rPr>
              <a:t>TB–PB–EB</a:t>
            </a:r>
            <a:endParaRPr sz="900"/>
          </a:p>
          <a:p>
            <a:pPr indent="0" lvl="0" marL="0" marR="0" rtl="0" algn="l">
              <a:lnSpc>
                <a:spcPct val="90000"/>
              </a:lnSpc>
              <a:spcBef>
                <a:spcPts val="800"/>
              </a:spcBef>
              <a:spcAft>
                <a:spcPts val="0"/>
              </a:spcAft>
              <a:buNone/>
            </a:pPr>
            <a:r>
              <a:rPr lang="en" sz="1600">
                <a:solidFill>
                  <a:schemeClr val="dk1"/>
                </a:solidFill>
                <a:latin typeface="Arial"/>
                <a:ea typeface="Arial"/>
                <a:cs typeface="Arial"/>
                <a:sym typeface="Arial"/>
              </a:rPr>
              <a:t>	Locality:	</a:t>
            </a:r>
            <a:r>
              <a:rPr lang="en" sz="1600">
                <a:solidFill>
                  <a:schemeClr val="accent1"/>
                </a:solidFill>
                <a:latin typeface="Arial"/>
                <a:ea typeface="Arial"/>
                <a:cs typeface="Arial"/>
                <a:sym typeface="Arial"/>
              </a:rPr>
              <a:t>Global</a:t>
            </a:r>
            <a:endParaRPr sz="900"/>
          </a:p>
          <a:p>
            <a:pPr indent="0" lvl="0" marL="0" marR="0" rtl="0" algn="l">
              <a:lnSpc>
                <a:spcPct val="90000"/>
              </a:lnSpc>
              <a:spcBef>
                <a:spcPts val="800"/>
              </a:spcBef>
              <a:spcAft>
                <a:spcPts val="0"/>
              </a:spcAft>
              <a:buNone/>
            </a:pPr>
            <a:r>
              <a:rPr lang="en" sz="1600">
                <a:solidFill>
                  <a:schemeClr val="dk1"/>
                </a:solidFill>
                <a:latin typeface="Arial"/>
                <a:ea typeface="Arial"/>
                <a:cs typeface="Arial"/>
                <a:sym typeface="Arial"/>
              </a:rPr>
              <a:t>	Performance:	</a:t>
            </a:r>
            <a:r>
              <a:rPr lang="en" sz="1600">
                <a:solidFill>
                  <a:schemeClr val="accent1"/>
                </a:solidFill>
                <a:latin typeface="Arial"/>
                <a:ea typeface="Arial"/>
                <a:cs typeface="Arial"/>
                <a:sym typeface="Arial"/>
              </a:rPr>
              <a:t>Milliseconds–microseconds</a:t>
            </a:r>
            <a:endParaRPr sz="900"/>
          </a:p>
          <a:p>
            <a:pPr indent="0" lvl="0" marL="0" marR="0" rtl="0" algn="l">
              <a:lnSpc>
                <a:spcPct val="90000"/>
              </a:lnSpc>
              <a:spcBef>
                <a:spcPts val="800"/>
              </a:spcBef>
              <a:spcAft>
                <a:spcPts val="0"/>
              </a:spcAft>
              <a:buNone/>
            </a:pPr>
            <a:r>
              <a:rPr lang="en" sz="1600">
                <a:solidFill>
                  <a:schemeClr val="dk1"/>
                </a:solidFill>
                <a:latin typeface="Arial"/>
                <a:ea typeface="Arial"/>
                <a:cs typeface="Arial"/>
                <a:sym typeface="Arial"/>
              </a:rPr>
              <a:t>	Request rate:	</a:t>
            </a:r>
            <a:r>
              <a:rPr lang="en" sz="1600">
                <a:solidFill>
                  <a:schemeClr val="accent1"/>
                </a:solidFill>
                <a:latin typeface="Arial"/>
                <a:ea typeface="Arial"/>
                <a:cs typeface="Arial"/>
                <a:sym typeface="Arial"/>
              </a:rPr>
              <a:t>Millions</a:t>
            </a:r>
            <a:endParaRPr sz="900"/>
          </a:p>
          <a:p>
            <a:pPr indent="0" lvl="0" marL="0" marR="0" rtl="0" algn="l">
              <a:lnSpc>
                <a:spcPct val="90000"/>
              </a:lnSpc>
              <a:spcBef>
                <a:spcPts val="800"/>
              </a:spcBef>
              <a:spcAft>
                <a:spcPts val="0"/>
              </a:spcAft>
              <a:buNone/>
            </a:pPr>
            <a:r>
              <a:rPr lang="en" sz="1600">
                <a:solidFill>
                  <a:schemeClr val="dk1"/>
                </a:solidFill>
                <a:latin typeface="Arial"/>
                <a:ea typeface="Arial"/>
                <a:cs typeface="Arial"/>
                <a:sym typeface="Arial"/>
              </a:rPr>
              <a:t>	Access:	</a:t>
            </a:r>
            <a:r>
              <a:rPr lang="en" sz="1600">
                <a:solidFill>
                  <a:schemeClr val="accent1"/>
                </a:solidFill>
                <a:latin typeface="Arial"/>
                <a:ea typeface="Arial"/>
                <a:cs typeface="Arial"/>
                <a:sym typeface="Arial"/>
              </a:rPr>
              <a:t>Web, mobile, IoT, devices</a:t>
            </a:r>
            <a:endParaRPr sz="900"/>
          </a:p>
          <a:p>
            <a:pPr indent="0" lvl="0" marL="0" marR="0" rtl="0" algn="l">
              <a:lnSpc>
                <a:spcPct val="90000"/>
              </a:lnSpc>
              <a:spcBef>
                <a:spcPts val="800"/>
              </a:spcBef>
              <a:spcAft>
                <a:spcPts val="0"/>
              </a:spcAft>
              <a:buNone/>
            </a:pPr>
            <a:r>
              <a:rPr lang="en" sz="1600">
                <a:solidFill>
                  <a:schemeClr val="dk1"/>
                </a:solidFill>
                <a:latin typeface="Arial"/>
                <a:ea typeface="Arial"/>
                <a:cs typeface="Arial"/>
                <a:sym typeface="Arial"/>
              </a:rPr>
              <a:t>	Scale:	</a:t>
            </a:r>
            <a:r>
              <a:rPr lang="en" sz="1600">
                <a:solidFill>
                  <a:schemeClr val="accent1"/>
                </a:solidFill>
                <a:latin typeface="Arial"/>
                <a:ea typeface="Arial"/>
                <a:cs typeface="Arial"/>
                <a:sym typeface="Arial"/>
              </a:rPr>
              <a:t>Up-down, Out-in</a:t>
            </a:r>
            <a:endParaRPr sz="900"/>
          </a:p>
          <a:p>
            <a:pPr indent="0" lvl="0" marL="0" marR="0" rtl="0" algn="l">
              <a:lnSpc>
                <a:spcPct val="90000"/>
              </a:lnSpc>
              <a:spcBef>
                <a:spcPts val="800"/>
              </a:spcBef>
              <a:spcAft>
                <a:spcPts val="0"/>
              </a:spcAft>
              <a:buNone/>
            </a:pPr>
            <a:r>
              <a:rPr lang="en" sz="1600">
                <a:solidFill>
                  <a:schemeClr val="dk1"/>
                </a:solidFill>
                <a:latin typeface="Arial"/>
                <a:ea typeface="Arial"/>
                <a:cs typeface="Arial"/>
                <a:sym typeface="Arial"/>
              </a:rPr>
              <a:t>	Economics:	</a:t>
            </a:r>
            <a:r>
              <a:rPr lang="en" sz="1600">
                <a:solidFill>
                  <a:schemeClr val="accent1"/>
                </a:solidFill>
                <a:latin typeface="Arial"/>
                <a:ea typeface="Arial"/>
                <a:cs typeface="Arial"/>
                <a:sym typeface="Arial"/>
              </a:rPr>
              <a:t>Pay for what you use</a:t>
            </a:r>
            <a:endParaRPr sz="900"/>
          </a:p>
          <a:p>
            <a:pPr indent="0" lvl="0" marL="0" marR="0" rtl="0" algn="l">
              <a:lnSpc>
                <a:spcPct val="90000"/>
              </a:lnSpc>
              <a:spcBef>
                <a:spcPts val="800"/>
              </a:spcBef>
              <a:spcAft>
                <a:spcPts val="0"/>
              </a:spcAft>
              <a:buNone/>
            </a:pPr>
            <a:r>
              <a:rPr lang="en" sz="1600">
                <a:solidFill>
                  <a:schemeClr val="dk1"/>
                </a:solidFill>
                <a:latin typeface="Arial"/>
                <a:ea typeface="Arial"/>
                <a:cs typeface="Arial"/>
                <a:sym typeface="Arial"/>
              </a:rPr>
              <a:t>	Developer access:	</a:t>
            </a:r>
            <a:r>
              <a:rPr lang="en" sz="1600">
                <a:solidFill>
                  <a:schemeClr val="accent1"/>
                </a:solidFill>
                <a:latin typeface="Arial"/>
                <a:ea typeface="Arial"/>
                <a:cs typeface="Arial"/>
                <a:sym typeface="Arial"/>
              </a:rPr>
              <a:t>No assembly required</a:t>
            </a:r>
            <a:endParaRPr sz="900"/>
          </a:p>
        </p:txBody>
      </p:sp>
      <p:cxnSp>
        <p:nvCxnSpPr>
          <p:cNvPr id="575" name="Google Shape;575;p56"/>
          <p:cNvCxnSpPr/>
          <p:nvPr/>
        </p:nvCxnSpPr>
        <p:spPr>
          <a:xfrm>
            <a:off x="4255917" y="1342838"/>
            <a:ext cx="0" cy="3045203"/>
          </a:xfrm>
          <a:prstGeom prst="straightConnector1">
            <a:avLst/>
          </a:prstGeom>
          <a:noFill/>
          <a:ln cap="rnd" cmpd="sng" w="12700">
            <a:solidFill>
              <a:srgbClr val="D232AA"/>
            </a:solidFill>
            <a:prstDash val="solid"/>
            <a:round/>
            <a:headEnd len="sm" w="sm" type="none"/>
            <a:tailEnd len="sm" w="sm" type="none"/>
          </a:ln>
        </p:spPr>
      </p:cxnSp>
      <p:grpSp>
        <p:nvGrpSpPr>
          <p:cNvPr id="576" name="Google Shape;576;p56"/>
          <p:cNvGrpSpPr/>
          <p:nvPr/>
        </p:nvGrpSpPr>
        <p:grpSpPr>
          <a:xfrm>
            <a:off x="774257" y="1483193"/>
            <a:ext cx="2678061" cy="1604759"/>
            <a:chOff x="353828" y="1131499"/>
            <a:chExt cx="2678061" cy="1604759"/>
          </a:xfrm>
        </p:grpSpPr>
        <p:sp>
          <p:nvSpPr>
            <p:cNvPr id="577" name="Google Shape;577;p56"/>
            <p:cNvSpPr/>
            <p:nvPr/>
          </p:nvSpPr>
          <p:spPr>
            <a:xfrm>
              <a:off x="1272544" y="1285404"/>
              <a:ext cx="826973" cy="822960"/>
            </a:xfrm>
            <a:custGeom>
              <a:rect b="b" l="l" r="r" t="t"/>
              <a:pathLst>
                <a:path extrusionOk="0" h="2263" w="2273">
                  <a:moveTo>
                    <a:pt x="1139" y="0"/>
                  </a:moveTo>
                  <a:cubicBezTo>
                    <a:pt x="513" y="0"/>
                    <a:pt x="6" y="506"/>
                    <a:pt x="0" y="1131"/>
                  </a:cubicBezTo>
                  <a:cubicBezTo>
                    <a:pt x="6" y="1756"/>
                    <a:pt x="513" y="2263"/>
                    <a:pt x="1139" y="2263"/>
                  </a:cubicBezTo>
                  <a:cubicBezTo>
                    <a:pt x="1765" y="2263"/>
                    <a:pt x="2273" y="1756"/>
                    <a:pt x="2273" y="1131"/>
                  </a:cubicBezTo>
                  <a:cubicBezTo>
                    <a:pt x="2273" y="506"/>
                    <a:pt x="1765" y="0"/>
                    <a:pt x="1139" y="0"/>
                  </a:cubicBezTo>
                  <a:close/>
                  <a:moveTo>
                    <a:pt x="1941" y="800"/>
                  </a:moveTo>
                  <a:cubicBezTo>
                    <a:pt x="2003" y="806"/>
                    <a:pt x="1991" y="750"/>
                    <a:pt x="1966" y="694"/>
                  </a:cubicBezTo>
                  <a:cubicBezTo>
                    <a:pt x="1953" y="650"/>
                    <a:pt x="1960" y="619"/>
                    <a:pt x="1985" y="588"/>
                  </a:cubicBezTo>
                  <a:cubicBezTo>
                    <a:pt x="2060" y="700"/>
                    <a:pt x="2110" y="831"/>
                    <a:pt x="2135" y="969"/>
                  </a:cubicBezTo>
                  <a:cubicBezTo>
                    <a:pt x="2129" y="956"/>
                    <a:pt x="2122" y="944"/>
                    <a:pt x="2116" y="925"/>
                  </a:cubicBezTo>
                  <a:cubicBezTo>
                    <a:pt x="2085" y="838"/>
                    <a:pt x="2072" y="825"/>
                    <a:pt x="2016" y="913"/>
                  </a:cubicBezTo>
                  <a:cubicBezTo>
                    <a:pt x="1960" y="1006"/>
                    <a:pt x="1884" y="794"/>
                    <a:pt x="1941" y="800"/>
                  </a:cubicBezTo>
                  <a:close/>
                  <a:moveTo>
                    <a:pt x="1421" y="1981"/>
                  </a:moveTo>
                  <a:cubicBezTo>
                    <a:pt x="1327" y="2063"/>
                    <a:pt x="1271" y="2106"/>
                    <a:pt x="1233" y="2131"/>
                  </a:cubicBezTo>
                  <a:cubicBezTo>
                    <a:pt x="1202" y="2138"/>
                    <a:pt x="1171" y="2138"/>
                    <a:pt x="1139" y="2138"/>
                  </a:cubicBezTo>
                  <a:cubicBezTo>
                    <a:pt x="1121" y="2138"/>
                    <a:pt x="1102" y="2138"/>
                    <a:pt x="1089" y="2138"/>
                  </a:cubicBezTo>
                  <a:cubicBezTo>
                    <a:pt x="1096" y="2081"/>
                    <a:pt x="1108" y="2013"/>
                    <a:pt x="1039" y="1963"/>
                  </a:cubicBezTo>
                  <a:cubicBezTo>
                    <a:pt x="952" y="1894"/>
                    <a:pt x="864" y="1800"/>
                    <a:pt x="920" y="1719"/>
                  </a:cubicBezTo>
                  <a:cubicBezTo>
                    <a:pt x="970" y="1638"/>
                    <a:pt x="908" y="1619"/>
                    <a:pt x="845" y="1600"/>
                  </a:cubicBezTo>
                  <a:cubicBezTo>
                    <a:pt x="789" y="1581"/>
                    <a:pt x="801" y="1488"/>
                    <a:pt x="620" y="1438"/>
                  </a:cubicBezTo>
                  <a:cubicBezTo>
                    <a:pt x="438" y="1394"/>
                    <a:pt x="419" y="1288"/>
                    <a:pt x="376" y="1156"/>
                  </a:cubicBezTo>
                  <a:cubicBezTo>
                    <a:pt x="275" y="856"/>
                    <a:pt x="401" y="656"/>
                    <a:pt x="401" y="588"/>
                  </a:cubicBezTo>
                  <a:cubicBezTo>
                    <a:pt x="401" y="544"/>
                    <a:pt x="388" y="506"/>
                    <a:pt x="369" y="475"/>
                  </a:cubicBezTo>
                  <a:cubicBezTo>
                    <a:pt x="388" y="456"/>
                    <a:pt x="407" y="438"/>
                    <a:pt x="426" y="419"/>
                  </a:cubicBezTo>
                  <a:cubicBezTo>
                    <a:pt x="469" y="375"/>
                    <a:pt x="513" y="338"/>
                    <a:pt x="570" y="300"/>
                  </a:cubicBezTo>
                  <a:cubicBezTo>
                    <a:pt x="607" y="319"/>
                    <a:pt x="664" y="325"/>
                    <a:pt x="726" y="288"/>
                  </a:cubicBezTo>
                  <a:cubicBezTo>
                    <a:pt x="814" y="231"/>
                    <a:pt x="883" y="231"/>
                    <a:pt x="933" y="219"/>
                  </a:cubicBezTo>
                  <a:cubicBezTo>
                    <a:pt x="970" y="213"/>
                    <a:pt x="1045" y="194"/>
                    <a:pt x="1027" y="131"/>
                  </a:cubicBezTo>
                  <a:cubicBezTo>
                    <a:pt x="1064" y="125"/>
                    <a:pt x="1102" y="125"/>
                    <a:pt x="1139" y="125"/>
                  </a:cubicBezTo>
                  <a:cubicBezTo>
                    <a:pt x="1152" y="125"/>
                    <a:pt x="1164" y="125"/>
                    <a:pt x="1177" y="125"/>
                  </a:cubicBezTo>
                  <a:cubicBezTo>
                    <a:pt x="1114" y="200"/>
                    <a:pt x="1121" y="238"/>
                    <a:pt x="1208" y="306"/>
                  </a:cubicBezTo>
                  <a:cubicBezTo>
                    <a:pt x="1252" y="344"/>
                    <a:pt x="1233" y="413"/>
                    <a:pt x="1139" y="369"/>
                  </a:cubicBezTo>
                  <a:cubicBezTo>
                    <a:pt x="1020" y="319"/>
                    <a:pt x="1014" y="413"/>
                    <a:pt x="895" y="425"/>
                  </a:cubicBezTo>
                  <a:cubicBezTo>
                    <a:pt x="845" y="431"/>
                    <a:pt x="820" y="550"/>
                    <a:pt x="939" y="606"/>
                  </a:cubicBezTo>
                  <a:cubicBezTo>
                    <a:pt x="983" y="625"/>
                    <a:pt x="1096" y="663"/>
                    <a:pt x="1052" y="531"/>
                  </a:cubicBezTo>
                  <a:cubicBezTo>
                    <a:pt x="1027" y="456"/>
                    <a:pt x="1146" y="400"/>
                    <a:pt x="1164" y="494"/>
                  </a:cubicBezTo>
                  <a:cubicBezTo>
                    <a:pt x="1189" y="569"/>
                    <a:pt x="1252" y="487"/>
                    <a:pt x="1283" y="538"/>
                  </a:cubicBezTo>
                  <a:cubicBezTo>
                    <a:pt x="1365" y="650"/>
                    <a:pt x="1396" y="750"/>
                    <a:pt x="1252" y="775"/>
                  </a:cubicBezTo>
                  <a:cubicBezTo>
                    <a:pt x="1027" y="806"/>
                    <a:pt x="952" y="1000"/>
                    <a:pt x="927" y="1088"/>
                  </a:cubicBezTo>
                  <a:cubicBezTo>
                    <a:pt x="908" y="1169"/>
                    <a:pt x="726" y="1175"/>
                    <a:pt x="664" y="1175"/>
                  </a:cubicBezTo>
                  <a:cubicBezTo>
                    <a:pt x="595" y="1175"/>
                    <a:pt x="576" y="1369"/>
                    <a:pt x="651" y="1369"/>
                  </a:cubicBezTo>
                  <a:cubicBezTo>
                    <a:pt x="726" y="1369"/>
                    <a:pt x="845" y="1450"/>
                    <a:pt x="870" y="1500"/>
                  </a:cubicBezTo>
                  <a:cubicBezTo>
                    <a:pt x="895" y="1556"/>
                    <a:pt x="1171" y="1438"/>
                    <a:pt x="1296" y="1613"/>
                  </a:cubicBezTo>
                  <a:cubicBezTo>
                    <a:pt x="1421" y="1794"/>
                    <a:pt x="1653" y="1788"/>
                    <a:pt x="1421" y="1981"/>
                  </a:cubicBezTo>
                  <a:close/>
                  <a:moveTo>
                    <a:pt x="1509" y="394"/>
                  </a:moveTo>
                  <a:cubicBezTo>
                    <a:pt x="1509" y="425"/>
                    <a:pt x="1571" y="575"/>
                    <a:pt x="1446" y="475"/>
                  </a:cubicBezTo>
                  <a:cubicBezTo>
                    <a:pt x="1315" y="375"/>
                    <a:pt x="1359" y="269"/>
                    <a:pt x="1283" y="231"/>
                  </a:cubicBezTo>
                  <a:cubicBezTo>
                    <a:pt x="1233" y="206"/>
                    <a:pt x="1246" y="169"/>
                    <a:pt x="1265" y="131"/>
                  </a:cubicBezTo>
                  <a:cubicBezTo>
                    <a:pt x="1377" y="144"/>
                    <a:pt x="1477" y="175"/>
                    <a:pt x="1578" y="225"/>
                  </a:cubicBezTo>
                  <a:cubicBezTo>
                    <a:pt x="1578" y="231"/>
                    <a:pt x="1578" y="244"/>
                    <a:pt x="1584" y="263"/>
                  </a:cubicBezTo>
                  <a:cubicBezTo>
                    <a:pt x="1609" y="338"/>
                    <a:pt x="1503" y="356"/>
                    <a:pt x="1509" y="394"/>
                  </a:cubicBezTo>
                  <a:close/>
                  <a:moveTo>
                    <a:pt x="1897" y="1656"/>
                  </a:moveTo>
                  <a:cubicBezTo>
                    <a:pt x="1816" y="1650"/>
                    <a:pt x="1828" y="1469"/>
                    <a:pt x="1859" y="1338"/>
                  </a:cubicBezTo>
                  <a:cubicBezTo>
                    <a:pt x="1891" y="1213"/>
                    <a:pt x="1953" y="1231"/>
                    <a:pt x="1960" y="1069"/>
                  </a:cubicBezTo>
                  <a:cubicBezTo>
                    <a:pt x="1966" y="975"/>
                    <a:pt x="2104" y="981"/>
                    <a:pt x="2110" y="1044"/>
                  </a:cubicBezTo>
                  <a:cubicBezTo>
                    <a:pt x="2110" y="1063"/>
                    <a:pt x="2122" y="1094"/>
                    <a:pt x="2147" y="1113"/>
                  </a:cubicBezTo>
                  <a:cubicBezTo>
                    <a:pt x="2147" y="1119"/>
                    <a:pt x="2147" y="1125"/>
                    <a:pt x="2147" y="1131"/>
                  </a:cubicBezTo>
                  <a:cubicBezTo>
                    <a:pt x="2147" y="1331"/>
                    <a:pt x="2091" y="1519"/>
                    <a:pt x="1985" y="1675"/>
                  </a:cubicBezTo>
                  <a:cubicBezTo>
                    <a:pt x="1972" y="1669"/>
                    <a:pt x="1947" y="1663"/>
                    <a:pt x="1897" y="1656"/>
                  </a:cubicBezTo>
                  <a:close/>
                </a:path>
              </a:pathLst>
            </a:custGeom>
            <a:noFill/>
            <a:ln cap="rnd" cmpd="sng" w="19050">
              <a:solidFill>
                <a:schemeClr val="dk2"/>
              </a:solidFill>
              <a:prstDash val="solid"/>
              <a:round/>
              <a:headEnd len="sm" w="sm" type="none"/>
              <a:tailEnd len="sm" w="sm" type="none"/>
            </a:ln>
          </p:spPr>
          <p:txBody>
            <a:bodyPr anchorCtr="0" anchor="t" bIns="45725" lIns="91450" spcFirstLastPara="1" rIns="91450" wrap="square" tIns="45725">
              <a:noAutofit/>
            </a:bodyPr>
            <a:lstStyle/>
            <a:p>
              <a:pPr indent="0" lvl="0" marL="0" marR="0" rtl="0" algn="l">
                <a:spcBef>
                  <a:spcPts val="0"/>
                </a:spcBef>
                <a:spcAft>
                  <a:spcPts val="0"/>
                </a:spcAft>
                <a:buNone/>
              </a:pPr>
              <a:r>
                <a:t/>
              </a:r>
              <a:endParaRPr sz="2100">
                <a:solidFill>
                  <a:schemeClr val="dk1"/>
                </a:solidFill>
                <a:latin typeface="Arial"/>
                <a:ea typeface="Arial"/>
                <a:cs typeface="Arial"/>
                <a:sym typeface="Arial"/>
              </a:endParaRPr>
            </a:p>
          </p:txBody>
        </p:sp>
        <p:grpSp>
          <p:nvGrpSpPr>
            <p:cNvPr id="578" name="Google Shape;578;p56"/>
            <p:cNvGrpSpPr/>
            <p:nvPr/>
          </p:nvGrpSpPr>
          <p:grpSpPr>
            <a:xfrm>
              <a:off x="942976" y="2121920"/>
              <a:ext cx="273154" cy="365760"/>
              <a:chOff x="4479652" y="1278045"/>
              <a:chExt cx="472298" cy="632419"/>
            </a:xfrm>
          </p:grpSpPr>
          <p:sp>
            <p:nvSpPr>
              <p:cNvPr id="579" name="Google Shape;579;p56"/>
              <p:cNvSpPr/>
              <p:nvPr/>
            </p:nvSpPr>
            <p:spPr>
              <a:xfrm>
                <a:off x="4479652" y="1530322"/>
                <a:ext cx="472298" cy="380142"/>
              </a:xfrm>
              <a:custGeom>
                <a:rect b="b" l="l" r="r" t="t"/>
                <a:pathLst>
                  <a:path extrusionOk="0" h="314325" w="390525">
                    <a:moveTo>
                      <a:pt x="110976" y="301466"/>
                    </a:moveTo>
                    <a:lnTo>
                      <a:pt x="295762" y="301466"/>
                    </a:lnTo>
                    <a:cubicBezTo>
                      <a:pt x="321479" y="301466"/>
                      <a:pt x="377677" y="239554"/>
                      <a:pt x="377677" y="212884"/>
                    </a:cubicBezTo>
                    <a:cubicBezTo>
                      <a:pt x="377677" y="212884"/>
                      <a:pt x="351007" y="21431"/>
                      <a:pt x="199559" y="21431"/>
                    </a:cubicBezTo>
                    <a:cubicBezTo>
                      <a:pt x="37634" y="21431"/>
                      <a:pt x="21441" y="212884"/>
                      <a:pt x="21441" y="212884"/>
                    </a:cubicBezTo>
                    <a:cubicBezTo>
                      <a:pt x="20489" y="239554"/>
                      <a:pt x="86211" y="301466"/>
                      <a:pt x="110976" y="301466"/>
                    </a:cubicBezTo>
                    <a:close/>
                  </a:path>
                </a:pathLst>
              </a:custGeom>
              <a:noFill/>
              <a:ln cap="rnd" cmpd="sng" w="15875">
                <a:solidFill>
                  <a:schemeClr val="dk2"/>
                </a:solidFill>
                <a:prstDash val="solid"/>
                <a:round/>
                <a:headEnd len="sm" w="sm" type="none"/>
                <a:tailEnd len="sm" w="sm" type="none"/>
              </a:ln>
            </p:spPr>
            <p:txBody>
              <a:bodyPr anchorCtr="0" anchor="t" bIns="28575" lIns="57150" spcFirstLastPara="1" rIns="57150" wrap="square" tIns="28575">
                <a:noAutofit/>
              </a:bodyPr>
              <a:lstStyle/>
              <a:p>
                <a:pPr indent="0" lvl="0" marL="0" marR="0" rtl="0" algn="l">
                  <a:spcBef>
                    <a:spcPts val="0"/>
                  </a:spcBef>
                  <a:spcAft>
                    <a:spcPts val="0"/>
                  </a:spcAft>
                  <a:buNone/>
                </a:pPr>
                <a:r>
                  <a:t/>
                </a:r>
                <a:endParaRPr sz="2100">
                  <a:solidFill>
                    <a:schemeClr val="dk1"/>
                  </a:solidFill>
                  <a:latin typeface="Arial"/>
                  <a:ea typeface="Arial"/>
                  <a:cs typeface="Arial"/>
                  <a:sym typeface="Arial"/>
                </a:endParaRPr>
              </a:p>
            </p:txBody>
          </p:sp>
          <p:sp>
            <p:nvSpPr>
              <p:cNvPr id="580" name="Google Shape;580;p56"/>
              <p:cNvSpPr/>
              <p:nvPr/>
            </p:nvSpPr>
            <p:spPr>
              <a:xfrm>
                <a:off x="4568363" y="1278045"/>
                <a:ext cx="299506" cy="299506"/>
              </a:xfrm>
              <a:custGeom>
                <a:rect b="b" l="l" r="r" t="t"/>
                <a:pathLst>
                  <a:path extrusionOk="0" h="247650" w="247650">
                    <a:moveTo>
                      <a:pt x="229076" y="125254"/>
                    </a:moveTo>
                    <a:cubicBezTo>
                      <a:pt x="229076" y="182593"/>
                      <a:pt x="182593" y="229076"/>
                      <a:pt x="125254" y="229076"/>
                    </a:cubicBezTo>
                    <a:cubicBezTo>
                      <a:pt x="67914" y="229076"/>
                      <a:pt x="21431" y="182593"/>
                      <a:pt x="21431" y="125254"/>
                    </a:cubicBezTo>
                    <a:cubicBezTo>
                      <a:pt x="21431" y="67914"/>
                      <a:pt x="67914" y="21431"/>
                      <a:pt x="125254" y="21431"/>
                    </a:cubicBezTo>
                    <a:cubicBezTo>
                      <a:pt x="182593" y="21431"/>
                      <a:pt x="229076" y="67914"/>
                      <a:pt x="229076" y="125254"/>
                    </a:cubicBezTo>
                    <a:close/>
                  </a:path>
                </a:pathLst>
              </a:custGeom>
              <a:noFill/>
              <a:ln cap="rnd" cmpd="sng" w="15875">
                <a:solidFill>
                  <a:schemeClr val="dk2"/>
                </a:solidFill>
                <a:prstDash val="solid"/>
                <a:round/>
                <a:headEnd len="sm" w="sm" type="none"/>
                <a:tailEnd len="sm" w="sm" type="none"/>
              </a:ln>
            </p:spPr>
            <p:txBody>
              <a:bodyPr anchorCtr="0" anchor="t" bIns="28575" lIns="57150" spcFirstLastPara="1" rIns="57150" wrap="square" tIns="28575">
                <a:noAutofit/>
              </a:bodyPr>
              <a:lstStyle/>
              <a:p>
                <a:pPr indent="0" lvl="0" marL="0" marR="0" rtl="0" algn="l">
                  <a:spcBef>
                    <a:spcPts val="0"/>
                  </a:spcBef>
                  <a:spcAft>
                    <a:spcPts val="0"/>
                  </a:spcAft>
                  <a:buNone/>
                </a:pPr>
                <a:r>
                  <a:t/>
                </a:r>
                <a:endParaRPr sz="2100">
                  <a:solidFill>
                    <a:schemeClr val="dk1"/>
                  </a:solidFill>
                  <a:latin typeface="Arial"/>
                  <a:ea typeface="Arial"/>
                  <a:cs typeface="Arial"/>
                  <a:sym typeface="Arial"/>
                </a:endParaRPr>
              </a:p>
            </p:txBody>
          </p:sp>
        </p:grpSp>
        <p:grpSp>
          <p:nvGrpSpPr>
            <p:cNvPr id="581" name="Google Shape;581;p56"/>
            <p:cNvGrpSpPr/>
            <p:nvPr/>
          </p:nvGrpSpPr>
          <p:grpSpPr>
            <a:xfrm>
              <a:off x="815178" y="1161416"/>
              <a:ext cx="273154" cy="365760"/>
              <a:chOff x="4479652" y="1278045"/>
              <a:chExt cx="472298" cy="632419"/>
            </a:xfrm>
          </p:grpSpPr>
          <p:sp>
            <p:nvSpPr>
              <p:cNvPr id="582" name="Google Shape;582;p56"/>
              <p:cNvSpPr/>
              <p:nvPr/>
            </p:nvSpPr>
            <p:spPr>
              <a:xfrm>
                <a:off x="4479652" y="1530322"/>
                <a:ext cx="472298" cy="380142"/>
              </a:xfrm>
              <a:custGeom>
                <a:rect b="b" l="l" r="r" t="t"/>
                <a:pathLst>
                  <a:path extrusionOk="0" h="314325" w="390525">
                    <a:moveTo>
                      <a:pt x="110976" y="301466"/>
                    </a:moveTo>
                    <a:lnTo>
                      <a:pt x="295762" y="301466"/>
                    </a:lnTo>
                    <a:cubicBezTo>
                      <a:pt x="321479" y="301466"/>
                      <a:pt x="377677" y="239554"/>
                      <a:pt x="377677" y="212884"/>
                    </a:cubicBezTo>
                    <a:cubicBezTo>
                      <a:pt x="377677" y="212884"/>
                      <a:pt x="351007" y="21431"/>
                      <a:pt x="199559" y="21431"/>
                    </a:cubicBezTo>
                    <a:cubicBezTo>
                      <a:pt x="37634" y="21431"/>
                      <a:pt x="21441" y="212884"/>
                      <a:pt x="21441" y="212884"/>
                    </a:cubicBezTo>
                    <a:cubicBezTo>
                      <a:pt x="20489" y="239554"/>
                      <a:pt x="86211" y="301466"/>
                      <a:pt x="110976" y="301466"/>
                    </a:cubicBezTo>
                    <a:close/>
                  </a:path>
                </a:pathLst>
              </a:custGeom>
              <a:noFill/>
              <a:ln cap="rnd" cmpd="sng" w="15875">
                <a:solidFill>
                  <a:schemeClr val="dk2"/>
                </a:solidFill>
                <a:prstDash val="solid"/>
                <a:round/>
                <a:headEnd len="sm" w="sm" type="none"/>
                <a:tailEnd len="sm" w="sm" type="none"/>
              </a:ln>
            </p:spPr>
            <p:txBody>
              <a:bodyPr anchorCtr="0" anchor="t" bIns="28575" lIns="57150" spcFirstLastPara="1" rIns="57150" wrap="square" tIns="28575">
                <a:noAutofit/>
              </a:bodyPr>
              <a:lstStyle/>
              <a:p>
                <a:pPr indent="0" lvl="0" marL="0" marR="0" rtl="0" algn="l">
                  <a:spcBef>
                    <a:spcPts val="0"/>
                  </a:spcBef>
                  <a:spcAft>
                    <a:spcPts val="0"/>
                  </a:spcAft>
                  <a:buNone/>
                </a:pPr>
                <a:r>
                  <a:t/>
                </a:r>
                <a:endParaRPr sz="2100">
                  <a:solidFill>
                    <a:schemeClr val="dk1"/>
                  </a:solidFill>
                  <a:latin typeface="Arial"/>
                  <a:ea typeface="Arial"/>
                  <a:cs typeface="Arial"/>
                  <a:sym typeface="Arial"/>
                </a:endParaRPr>
              </a:p>
            </p:txBody>
          </p:sp>
          <p:sp>
            <p:nvSpPr>
              <p:cNvPr id="583" name="Google Shape;583;p56"/>
              <p:cNvSpPr/>
              <p:nvPr/>
            </p:nvSpPr>
            <p:spPr>
              <a:xfrm>
                <a:off x="4568363" y="1278045"/>
                <a:ext cx="299506" cy="299506"/>
              </a:xfrm>
              <a:custGeom>
                <a:rect b="b" l="l" r="r" t="t"/>
                <a:pathLst>
                  <a:path extrusionOk="0" h="247650" w="247650">
                    <a:moveTo>
                      <a:pt x="229076" y="125254"/>
                    </a:moveTo>
                    <a:cubicBezTo>
                      <a:pt x="229076" y="182593"/>
                      <a:pt x="182593" y="229076"/>
                      <a:pt x="125254" y="229076"/>
                    </a:cubicBezTo>
                    <a:cubicBezTo>
                      <a:pt x="67914" y="229076"/>
                      <a:pt x="21431" y="182593"/>
                      <a:pt x="21431" y="125254"/>
                    </a:cubicBezTo>
                    <a:cubicBezTo>
                      <a:pt x="21431" y="67914"/>
                      <a:pt x="67914" y="21431"/>
                      <a:pt x="125254" y="21431"/>
                    </a:cubicBezTo>
                    <a:cubicBezTo>
                      <a:pt x="182593" y="21431"/>
                      <a:pt x="229076" y="67914"/>
                      <a:pt x="229076" y="125254"/>
                    </a:cubicBezTo>
                    <a:close/>
                  </a:path>
                </a:pathLst>
              </a:custGeom>
              <a:noFill/>
              <a:ln cap="rnd" cmpd="sng" w="15875">
                <a:solidFill>
                  <a:schemeClr val="dk2"/>
                </a:solidFill>
                <a:prstDash val="solid"/>
                <a:round/>
                <a:headEnd len="sm" w="sm" type="none"/>
                <a:tailEnd len="sm" w="sm" type="none"/>
              </a:ln>
            </p:spPr>
            <p:txBody>
              <a:bodyPr anchorCtr="0" anchor="t" bIns="28575" lIns="57150" spcFirstLastPara="1" rIns="57150" wrap="square" tIns="28575">
                <a:noAutofit/>
              </a:bodyPr>
              <a:lstStyle/>
              <a:p>
                <a:pPr indent="0" lvl="0" marL="0" marR="0" rtl="0" algn="l">
                  <a:spcBef>
                    <a:spcPts val="0"/>
                  </a:spcBef>
                  <a:spcAft>
                    <a:spcPts val="0"/>
                  </a:spcAft>
                  <a:buNone/>
                </a:pPr>
                <a:r>
                  <a:t/>
                </a:r>
                <a:endParaRPr sz="2100">
                  <a:solidFill>
                    <a:schemeClr val="dk1"/>
                  </a:solidFill>
                  <a:latin typeface="Arial"/>
                  <a:ea typeface="Arial"/>
                  <a:cs typeface="Arial"/>
                  <a:sym typeface="Arial"/>
                </a:endParaRPr>
              </a:p>
            </p:txBody>
          </p:sp>
        </p:grpSp>
        <p:grpSp>
          <p:nvGrpSpPr>
            <p:cNvPr id="584" name="Google Shape;584;p56"/>
            <p:cNvGrpSpPr/>
            <p:nvPr/>
          </p:nvGrpSpPr>
          <p:grpSpPr>
            <a:xfrm>
              <a:off x="2205088" y="1161416"/>
              <a:ext cx="273154" cy="365760"/>
              <a:chOff x="4479652" y="1278045"/>
              <a:chExt cx="472298" cy="632419"/>
            </a:xfrm>
          </p:grpSpPr>
          <p:sp>
            <p:nvSpPr>
              <p:cNvPr id="585" name="Google Shape;585;p56"/>
              <p:cNvSpPr/>
              <p:nvPr/>
            </p:nvSpPr>
            <p:spPr>
              <a:xfrm>
                <a:off x="4479652" y="1530322"/>
                <a:ext cx="472298" cy="380142"/>
              </a:xfrm>
              <a:custGeom>
                <a:rect b="b" l="l" r="r" t="t"/>
                <a:pathLst>
                  <a:path extrusionOk="0" h="314325" w="390525">
                    <a:moveTo>
                      <a:pt x="110976" y="301466"/>
                    </a:moveTo>
                    <a:lnTo>
                      <a:pt x="295762" y="301466"/>
                    </a:lnTo>
                    <a:cubicBezTo>
                      <a:pt x="321479" y="301466"/>
                      <a:pt x="377677" y="239554"/>
                      <a:pt x="377677" y="212884"/>
                    </a:cubicBezTo>
                    <a:cubicBezTo>
                      <a:pt x="377677" y="212884"/>
                      <a:pt x="351007" y="21431"/>
                      <a:pt x="199559" y="21431"/>
                    </a:cubicBezTo>
                    <a:cubicBezTo>
                      <a:pt x="37634" y="21431"/>
                      <a:pt x="21441" y="212884"/>
                      <a:pt x="21441" y="212884"/>
                    </a:cubicBezTo>
                    <a:cubicBezTo>
                      <a:pt x="20489" y="239554"/>
                      <a:pt x="86211" y="301466"/>
                      <a:pt x="110976" y="301466"/>
                    </a:cubicBezTo>
                    <a:close/>
                  </a:path>
                </a:pathLst>
              </a:custGeom>
              <a:noFill/>
              <a:ln cap="rnd" cmpd="sng" w="15875">
                <a:solidFill>
                  <a:schemeClr val="dk2"/>
                </a:solidFill>
                <a:prstDash val="solid"/>
                <a:round/>
                <a:headEnd len="sm" w="sm" type="none"/>
                <a:tailEnd len="sm" w="sm" type="none"/>
              </a:ln>
            </p:spPr>
            <p:txBody>
              <a:bodyPr anchorCtr="0" anchor="t" bIns="28575" lIns="57150" spcFirstLastPara="1" rIns="57150" wrap="square" tIns="28575">
                <a:noAutofit/>
              </a:bodyPr>
              <a:lstStyle/>
              <a:p>
                <a:pPr indent="0" lvl="0" marL="0" marR="0" rtl="0" algn="l">
                  <a:spcBef>
                    <a:spcPts val="0"/>
                  </a:spcBef>
                  <a:spcAft>
                    <a:spcPts val="0"/>
                  </a:spcAft>
                  <a:buNone/>
                </a:pPr>
                <a:r>
                  <a:t/>
                </a:r>
                <a:endParaRPr sz="2100">
                  <a:solidFill>
                    <a:schemeClr val="dk1"/>
                  </a:solidFill>
                  <a:latin typeface="Arial"/>
                  <a:ea typeface="Arial"/>
                  <a:cs typeface="Arial"/>
                  <a:sym typeface="Arial"/>
                </a:endParaRPr>
              </a:p>
            </p:txBody>
          </p:sp>
          <p:sp>
            <p:nvSpPr>
              <p:cNvPr id="586" name="Google Shape;586;p56"/>
              <p:cNvSpPr/>
              <p:nvPr/>
            </p:nvSpPr>
            <p:spPr>
              <a:xfrm>
                <a:off x="4568363" y="1278045"/>
                <a:ext cx="299506" cy="299506"/>
              </a:xfrm>
              <a:custGeom>
                <a:rect b="b" l="l" r="r" t="t"/>
                <a:pathLst>
                  <a:path extrusionOk="0" h="247650" w="247650">
                    <a:moveTo>
                      <a:pt x="229076" y="125254"/>
                    </a:moveTo>
                    <a:cubicBezTo>
                      <a:pt x="229076" y="182593"/>
                      <a:pt x="182593" y="229076"/>
                      <a:pt x="125254" y="229076"/>
                    </a:cubicBezTo>
                    <a:cubicBezTo>
                      <a:pt x="67914" y="229076"/>
                      <a:pt x="21431" y="182593"/>
                      <a:pt x="21431" y="125254"/>
                    </a:cubicBezTo>
                    <a:cubicBezTo>
                      <a:pt x="21431" y="67914"/>
                      <a:pt x="67914" y="21431"/>
                      <a:pt x="125254" y="21431"/>
                    </a:cubicBezTo>
                    <a:cubicBezTo>
                      <a:pt x="182593" y="21431"/>
                      <a:pt x="229076" y="67914"/>
                      <a:pt x="229076" y="125254"/>
                    </a:cubicBezTo>
                    <a:close/>
                  </a:path>
                </a:pathLst>
              </a:custGeom>
              <a:noFill/>
              <a:ln cap="rnd" cmpd="sng" w="15875">
                <a:solidFill>
                  <a:schemeClr val="dk2"/>
                </a:solidFill>
                <a:prstDash val="solid"/>
                <a:round/>
                <a:headEnd len="sm" w="sm" type="none"/>
                <a:tailEnd len="sm" w="sm" type="none"/>
              </a:ln>
            </p:spPr>
            <p:txBody>
              <a:bodyPr anchorCtr="0" anchor="t" bIns="28575" lIns="57150" spcFirstLastPara="1" rIns="57150" wrap="square" tIns="28575">
                <a:noAutofit/>
              </a:bodyPr>
              <a:lstStyle/>
              <a:p>
                <a:pPr indent="0" lvl="0" marL="0" marR="0" rtl="0" algn="l">
                  <a:spcBef>
                    <a:spcPts val="0"/>
                  </a:spcBef>
                  <a:spcAft>
                    <a:spcPts val="0"/>
                  </a:spcAft>
                  <a:buNone/>
                </a:pPr>
                <a:r>
                  <a:t/>
                </a:r>
                <a:endParaRPr sz="2100">
                  <a:solidFill>
                    <a:schemeClr val="dk1"/>
                  </a:solidFill>
                  <a:latin typeface="Arial"/>
                  <a:ea typeface="Arial"/>
                  <a:cs typeface="Arial"/>
                  <a:sym typeface="Arial"/>
                </a:endParaRPr>
              </a:p>
            </p:txBody>
          </p:sp>
        </p:grpSp>
        <p:grpSp>
          <p:nvGrpSpPr>
            <p:cNvPr id="587" name="Google Shape;587;p56"/>
            <p:cNvGrpSpPr/>
            <p:nvPr/>
          </p:nvGrpSpPr>
          <p:grpSpPr>
            <a:xfrm>
              <a:off x="2308150" y="1887565"/>
              <a:ext cx="273154" cy="365760"/>
              <a:chOff x="4479652" y="1278045"/>
              <a:chExt cx="472298" cy="632419"/>
            </a:xfrm>
          </p:grpSpPr>
          <p:sp>
            <p:nvSpPr>
              <p:cNvPr id="588" name="Google Shape;588;p56"/>
              <p:cNvSpPr/>
              <p:nvPr/>
            </p:nvSpPr>
            <p:spPr>
              <a:xfrm>
                <a:off x="4479652" y="1530322"/>
                <a:ext cx="472298" cy="380142"/>
              </a:xfrm>
              <a:custGeom>
                <a:rect b="b" l="l" r="r" t="t"/>
                <a:pathLst>
                  <a:path extrusionOk="0" h="314325" w="390525">
                    <a:moveTo>
                      <a:pt x="110976" y="301466"/>
                    </a:moveTo>
                    <a:lnTo>
                      <a:pt x="295762" y="301466"/>
                    </a:lnTo>
                    <a:cubicBezTo>
                      <a:pt x="321479" y="301466"/>
                      <a:pt x="377677" y="239554"/>
                      <a:pt x="377677" y="212884"/>
                    </a:cubicBezTo>
                    <a:cubicBezTo>
                      <a:pt x="377677" y="212884"/>
                      <a:pt x="351007" y="21431"/>
                      <a:pt x="199559" y="21431"/>
                    </a:cubicBezTo>
                    <a:cubicBezTo>
                      <a:pt x="37634" y="21431"/>
                      <a:pt x="21441" y="212884"/>
                      <a:pt x="21441" y="212884"/>
                    </a:cubicBezTo>
                    <a:cubicBezTo>
                      <a:pt x="20489" y="239554"/>
                      <a:pt x="86211" y="301466"/>
                      <a:pt x="110976" y="301466"/>
                    </a:cubicBezTo>
                    <a:close/>
                  </a:path>
                </a:pathLst>
              </a:custGeom>
              <a:noFill/>
              <a:ln cap="rnd" cmpd="sng" w="15875">
                <a:solidFill>
                  <a:schemeClr val="dk2"/>
                </a:solidFill>
                <a:prstDash val="solid"/>
                <a:round/>
                <a:headEnd len="sm" w="sm" type="none"/>
                <a:tailEnd len="sm" w="sm" type="none"/>
              </a:ln>
            </p:spPr>
            <p:txBody>
              <a:bodyPr anchorCtr="0" anchor="t" bIns="28575" lIns="57150" spcFirstLastPara="1" rIns="57150" wrap="square" tIns="28575">
                <a:noAutofit/>
              </a:bodyPr>
              <a:lstStyle/>
              <a:p>
                <a:pPr indent="0" lvl="0" marL="0" marR="0" rtl="0" algn="l">
                  <a:spcBef>
                    <a:spcPts val="0"/>
                  </a:spcBef>
                  <a:spcAft>
                    <a:spcPts val="0"/>
                  </a:spcAft>
                  <a:buNone/>
                </a:pPr>
                <a:r>
                  <a:t/>
                </a:r>
                <a:endParaRPr sz="2100">
                  <a:solidFill>
                    <a:schemeClr val="dk1"/>
                  </a:solidFill>
                  <a:latin typeface="Arial"/>
                  <a:ea typeface="Arial"/>
                  <a:cs typeface="Arial"/>
                  <a:sym typeface="Arial"/>
                </a:endParaRPr>
              </a:p>
            </p:txBody>
          </p:sp>
          <p:sp>
            <p:nvSpPr>
              <p:cNvPr id="589" name="Google Shape;589;p56"/>
              <p:cNvSpPr/>
              <p:nvPr/>
            </p:nvSpPr>
            <p:spPr>
              <a:xfrm>
                <a:off x="4568363" y="1278045"/>
                <a:ext cx="299506" cy="299506"/>
              </a:xfrm>
              <a:custGeom>
                <a:rect b="b" l="l" r="r" t="t"/>
                <a:pathLst>
                  <a:path extrusionOk="0" h="247650" w="247650">
                    <a:moveTo>
                      <a:pt x="229076" y="125254"/>
                    </a:moveTo>
                    <a:cubicBezTo>
                      <a:pt x="229076" y="182593"/>
                      <a:pt x="182593" y="229076"/>
                      <a:pt x="125254" y="229076"/>
                    </a:cubicBezTo>
                    <a:cubicBezTo>
                      <a:pt x="67914" y="229076"/>
                      <a:pt x="21431" y="182593"/>
                      <a:pt x="21431" y="125254"/>
                    </a:cubicBezTo>
                    <a:cubicBezTo>
                      <a:pt x="21431" y="67914"/>
                      <a:pt x="67914" y="21431"/>
                      <a:pt x="125254" y="21431"/>
                    </a:cubicBezTo>
                    <a:cubicBezTo>
                      <a:pt x="182593" y="21431"/>
                      <a:pt x="229076" y="67914"/>
                      <a:pt x="229076" y="125254"/>
                    </a:cubicBezTo>
                    <a:close/>
                  </a:path>
                </a:pathLst>
              </a:custGeom>
              <a:noFill/>
              <a:ln cap="rnd" cmpd="sng" w="15875">
                <a:solidFill>
                  <a:schemeClr val="dk2"/>
                </a:solidFill>
                <a:prstDash val="solid"/>
                <a:round/>
                <a:headEnd len="sm" w="sm" type="none"/>
                <a:tailEnd len="sm" w="sm" type="none"/>
              </a:ln>
            </p:spPr>
            <p:txBody>
              <a:bodyPr anchorCtr="0" anchor="t" bIns="28575" lIns="57150" spcFirstLastPara="1" rIns="57150" wrap="square" tIns="28575">
                <a:noAutofit/>
              </a:bodyPr>
              <a:lstStyle/>
              <a:p>
                <a:pPr indent="0" lvl="0" marL="0" marR="0" rtl="0" algn="l">
                  <a:spcBef>
                    <a:spcPts val="0"/>
                  </a:spcBef>
                  <a:spcAft>
                    <a:spcPts val="0"/>
                  </a:spcAft>
                  <a:buNone/>
                </a:pPr>
                <a:r>
                  <a:t/>
                </a:r>
                <a:endParaRPr sz="2100">
                  <a:solidFill>
                    <a:schemeClr val="dk1"/>
                  </a:solidFill>
                  <a:latin typeface="Arial"/>
                  <a:ea typeface="Arial"/>
                  <a:cs typeface="Arial"/>
                  <a:sym typeface="Arial"/>
                </a:endParaRPr>
              </a:p>
            </p:txBody>
          </p:sp>
        </p:grpSp>
        <p:grpSp>
          <p:nvGrpSpPr>
            <p:cNvPr id="590" name="Google Shape;590;p56"/>
            <p:cNvGrpSpPr/>
            <p:nvPr/>
          </p:nvGrpSpPr>
          <p:grpSpPr>
            <a:xfrm>
              <a:off x="1627611" y="2346864"/>
              <a:ext cx="273154" cy="365760"/>
              <a:chOff x="4479652" y="1278045"/>
              <a:chExt cx="472298" cy="632419"/>
            </a:xfrm>
          </p:grpSpPr>
          <p:sp>
            <p:nvSpPr>
              <p:cNvPr id="591" name="Google Shape;591;p56"/>
              <p:cNvSpPr/>
              <p:nvPr/>
            </p:nvSpPr>
            <p:spPr>
              <a:xfrm>
                <a:off x="4479652" y="1530322"/>
                <a:ext cx="472298" cy="380142"/>
              </a:xfrm>
              <a:custGeom>
                <a:rect b="b" l="l" r="r" t="t"/>
                <a:pathLst>
                  <a:path extrusionOk="0" h="314325" w="390525">
                    <a:moveTo>
                      <a:pt x="110976" y="301466"/>
                    </a:moveTo>
                    <a:lnTo>
                      <a:pt x="295762" y="301466"/>
                    </a:lnTo>
                    <a:cubicBezTo>
                      <a:pt x="321479" y="301466"/>
                      <a:pt x="377677" y="239554"/>
                      <a:pt x="377677" y="212884"/>
                    </a:cubicBezTo>
                    <a:cubicBezTo>
                      <a:pt x="377677" y="212884"/>
                      <a:pt x="351007" y="21431"/>
                      <a:pt x="199559" y="21431"/>
                    </a:cubicBezTo>
                    <a:cubicBezTo>
                      <a:pt x="37634" y="21431"/>
                      <a:pt x="21441" y="212884"/>
                      <a:pt x="21441" y="212884"/>
                    </a:cubicBezTo>
                    <a:cubicBezTo>
                      <a:pt x="20489" y="239554"/>
                      <a:pt x="86211" y="301466"/>
                      <a:pt x="110976" y="301466"/>
                    </a:cubicBezTo>
                    <a:close/>
                  </a:path>
                </a:pathLst>
              </a:custGeom>
              <a:noFill/>
              <a:ln cap="rnd" cmpd="sng" w="15875">
                <a:solidFill>
                  <a:schemeClr val="dk2"/>
                </a:solidFill>
                <a:prstDash val="solid"/>
                <a:round/>
                <a:headEnd len="sm" w="sm" type="none"/>
                <a:tailEnd len="sm" w="sm" type="none"/>
              </a:ln>
            </p:spPr>
            <p:txBody>
              <a:bodyPr anchorCtr="0" anchor="t" bIns="28575" lIns="57150" spcFirstLastPara="1" rIns="57150" wrap="square" tIns="28575">
                <a:noAutofit/>
              </a:bodyPr>
              <a:lstStyle/>
              <a:p>
                <a:pPr indent="0" lvl="0" marL="0" marR="0" rtl="0" algn="l">
                  <a:spcBef>
                    <a:spcPts val="0"/>
                  </a:spcBef>
                  <a:spcAft>
                    <a:spcPts val="0"/>
                  </a:spcAft>
                  <a:buNone/>
                </a:pPr>
                <a:r>
                  <a:t/>
                </a:r>
                <a:endParaRPr sz="2100">
                  <a:solidFill>
                    <a:schemeClr val="dk1"/>
                  </a:solidFill>
                  <a:latin typeface="Arial"/>
                  <a:ea typeface="Arial"/>
                  <a:cs typeface="Arial"/>
                  <a:sym typeface="Arial"/>
                </a:endParaRPr>
              </a:p>
            </p:txBody>
          </p:sp>
          <p:sp>
            <p:nvSpPr>
              <p:cNvPr id="592" name="Google Shape;592;p56"/>
              <p:cNvSpPr/>
              <p:nvPr/>
            </p:nvSpPr>
            <p:spPr>
              <a:xfrm>
                <a:off x="4568363" y="1278045"/>
                <a:ext cx="299506" cy="299506"/>
              </a:xfrm>
              <a:custGeom>
                <a:rect b="b" l="l" r="r" t="t"/>
                <a:pathLst>
                  <a:path extrusionOk="0" h="247650" w="247650">
                    <a:moveTo>
                      <a:pt x="229076" y="125254"/>
                    </a:moveTo>
                    <a:cubicBezTo>
                      <a:pt x="229076" y="182593"/>
                      <a:pt x="182593" y="229076"/>
                      <a:pt x="125254" y="229076"/>
                    </a:cubicBezTo>
                    <a:cubicBezTo>
                      <a:pt x="67914" y="229076"/>
                      <a:pt x="21431" y="182593"/>
                      <a:pt x="21431" y="125254"/>
                    </a:cubicBezTo>
                    <a:cubicBezTo>
                      <a:pt x="21431" y="67914"/>
                      <a:pt x="67914" y="21431"/>
                      <a:pt x="125254" y="21431"/>
                    </a:cubicBezTo>
                    <a:cubicBezTo>
                      <a:pt x="182593" y="21431"/>
                      <a:pt x="229076" y="67914"/>
                      <a:pt x="229076" y="125254"/>
                    </a:cubicBezTo>
                    <a:close/>
                  </a:path>
                </a:pathLst>
              </a:custGeom>
              <a:noFill/>
              <a:ln cap="rnd" cmpd="sng" w="15875">
                <a:solidFill>
                  <a:schemeClr val="dk2"/>
                </a:solidFill>
                <a:prstDash val="solid"/>
                <a:round/>
                <a:headEnd len="sm" w="sm" type="none"/>
                <a:tailEnd len="sm" w="sm" type="none"/>
              </a:ln>
            </p:spPr>
            <p:txBody>
              <a:bodyPr anchorCtr="0" anchor="t" bIns="28575" lIns="57150" spcFirstLastPara="1" rIns="57150" wrap="square" tIns="28575">
                <a:noAutofit/>
              </a:bodyPr>
              <a:lstStyle/>
              <a:p>
                <a:pPr indent="0" lvl="0" marL="0" marR="0" rtl="0" algn="l">
                  <a:spcBef>
                    <a:spcPts val="0"/>
                  </a:spcBef>
                  <a:spcAft>
                    <a:spcPts val="0"/>
                  </a:spcAft>
                  <a:buNone/>
                </a:pPr>
                <a:r>
                  <a:t/>
                </a:r>
                <a:endParaRPr sz="2100">
                  <a:solidFill>
                    <a:schemeClr val="dk1"/>
                  </a:solidFill>
                  <a:latin typeface="Arial"/>
                  <a:ea typeface="Arial"/>
                  <a:cs typeface="Arial"/>
                  <a:sym typeface="Arial"/>
                </a:endParaRPr>
              </a:p>
            </p:txBody>
          </p:sp>
        </p:grpSp>
        <p:sp>
          <p:nvSpPr>
            <p:cNvPr id="593" name="Google Shape;593;p56"/>
            <p:cNvSpPr/>
            <p:nvPr/>
          </p:nvSpPr>
          <p:spPr>
            <a:xfrm>
              <a:off x="1879802" y="1249547"/>
              <a:ext cx="349731" cy="83800"/>
            </a:xfrm>
            <a:custGeom>
              <a:rect b="b" l="l" r="r" t="t"/>
              <a:pathLst>
                <a:path extrusionOk="0" h="230030" w="10000">
                  <a:moveTo>
                    <a:pt x="10000" y="220030"/>
                  </a:moveTo>
                  <a:cubicBezTo>
                    <a:pt x="7292" y="-76641"/>
                    <a:pt x="2292" y="-73308"/>
                    <a:pt x="0" y="230030"/>
                  </a:cubicBezTo>
                </a:path>
              </a:pathLst>
            </a:custGeom>
            <a:noFill/>
            <a:ln cap="flat" cmpd="sng" w="12700">
              <a:solidFill>
                <a:schemeClr val="accent1"/>
              </a:solidFill>
              <a:prstDash val="dash"/>
              <a:round/>
              <a:headEnd len="sm" w="sm" type="none"/>
              <a:tailEnd len="sm" w="sm" type="none"/>
            </a:ln>
          </p:spPr>
          <p:txBody>
            <a:bodyPr anchorCtr="0" anchor="ctr" bIns="28575" lIns="57150" spcFirstLastPara="1" rIns="57150" wrap="square" tIns="28575">
              <a:noAutofit/>
            </a:bodyPr>
            <a:lstStyle/>
            <a:p>
              <a:pPr indent="0" lvl="0" marL="0" marR="0" rtl="0" algn="ctr">
                <a:spcBef>
                  <a:spcPts val="0"/>
                </a:spcBef>
                <a:spcAft>
                  <a:spcPts val="0"/>
                </a:spcAft>
                <a:buNone/>
              </a:pPr>
              <a:r>
                <a:t/>
              </a:r>
              <a:endParaRPr sz="2100">
                <a:solidFill>
                  <a:schemeClr val="lt1"/>
                </a:solidFill>
                <a:latin typeface="Arial"/>
                <a:ea typeface="Arial"/>
                <a:cs typeface="Arial"/>
                <a:sym typeface="Arial"/>
              </a:endParaRPr>
            </a:p>
          </p:txBody>
        </p:sp>
        <p:sp>
          <p:nvSpPr>
            <p:cNvPr id="594" name="Google Shape;594;p56"/>
            <p:cNvSpPr/>
            <p:nvPr/>
          </p:nvSpPr>
          <p:spPr>
            <a:xfrm>
              <a:off x="1058959" y="1300241"/>
              <a:ext cx="451748" cy="219561"/>
            </a:xfrm>
            <a:custGeom>
              <a:rect b="b" l="l" r="r" t="t"/>
              <a:pathLst>
                <a:path extrusionOk="0" h="602692" w="12917">
                  <a:moveTo>
                    <a:pt x="12917" y="602692"/>
                  </a:moveTo>
                  <a:cubicBezTo>
                    <a:pt x="11459" y="-33980"/>
                    <a:pt x="3334" y="-140650"/>
                    <a:pt x="0" y="162687"/>
                  </a:cubicBezTo>
                </a:path>
              </a:pathLst>
            </a:custGeom>
            <a:noFill/>
            <a:ln cap="flat" cmpd="sng" w="12700">
              <a:solidFill>
                <a:schemeClr val="accent1"/>
              </a:solidFill>
              <a:prstDash val="dash"/>
              <a:round/>
              <a:headEnd len="sm" w="sm" type="none"/>
              <a:tailEnd len="sm" w="sm" type="none"/>
            </a:ln>
          </p:spPr>
          <p:txBody>
            <a:bodyPr anchorCtr="0" anchor="ctr" bIns="28575" lIns="57150" spcFirstLastPara="1" rIns="57150" wrap="square" tIns="28575">
              <a:noAutofit/>
            </a:bodyPr>
            <a:lstStyle/>
            <a:p>
              <a:pPr indent="0" lvl="0" marL="0" marR="0" rtl="0" algn="ctr">
                <a:spcBef>
                  <a:spcPts val="0"/>
                </a:spcBef>
                <a:spcAft>
                  <a:spcPts val="0"/>
                </a:spcAft>
                <a:buNone/>
              </a:pPr>
              <a:r>
                <a:t/>
              </a:r>
              <a:endParaRPr sz="2100">
                <a:solidFill>
                  <a:schemeClr val="lt1"/>
                </a:solidFill>
                <a:latin typeface="Arial"/>
                <a:ea typeface="Arial"/>
                <a:cs typeface="Arial"/>
                <a:sym typeface="Arial"/>
              </a:endParaRPr>
            </a:p>
          </p:txBody>
        </p:sp>
        <p:sp>
          <p:nvSpPr>
            <p:cNvPr id="595" name="Google Shape;595;p56"/>
            <p:cNvSpPr/>
            <p:nvPr/>
          </p:nvSpPr>
          <p:spPr>
            <a:xfrm>
              <a:off x="1193047" y="1935922"/>
              <a:ext cx="459022" cy="364302"/>
            </a:xfrm>
            <a:custGeom>
              <a:rect b="b" l="l" r="r" t="t"/>
              <a:pathLst>
                <a:path extrusionOk="0" h="1000004" w="13125">
                  <a:moveTo>
                    <a:pt x="13125" y="0"/>
                  </a:moveTo>
                  <a:cubicBezTo>
                    <a:pt x="11980" y="713337"/>
                    <a:pt x="5938" y="976669"/>
                    <a:pt x="0" y="1000004"/>
                  </a:cubicBezTo>
                </a:path>
              </a:pathLst>
            </a:custGeom>
            <a:noFill/>
            <a:ln cap="flat" cmpd="sng" w="12700">
              <a:solidFill>
                <a:schemeClr val="accent1"/>
              </a:solidFill>
              <a:prstDash val="dash"/>
              <a:round/>
              <a:headEnd len="sm" w="sm" type="none"/>
              <a:tailEnd len="sm" w="sm" type="none"/>
            </a:ln>
          </p:spPr>
          <p:txBody>
            <a:bodyPr anchorCtr="0" anchor="ctr" bIns="28575" lIns="57150" spcFirstLastPara="1" rIns="57150" wrap="square" tIns="28575">
              <a:noAutofit/>
            </a:bodyPr>
            <a:lstStyle/>
            <a:p>
              <a:pPr indent="0" lvl="0" marL="0" marR="0" rtl="0" algn="ctr">
                <a:spcBef>
                  <a:spcPts val="0"/>
                </a:spcBef>
                <a:spcAft>
                  <a:spcPts val="0"/>
                </a:spcAft>
                <a:buNone/>
              </a:pPr>
              <a:r>
                <a:t/>
              </a:r>
              <a:endParaRPr sz="2100">
                <a:solidFill>
                  <a:schemeClr val="lt1"/>
                </a:solidFill>
                <a:latin typeface="Arial"/>
                <a:ea typeface="Arial"/>
                <a:cs typeface="Arial"/>
                <a:sym typeface="Arial"/>
              </a:endParaRPr>
            </a:p>
          </p:txBody>
        </p:sp>
        <p:sp>
          <p:nvSpPr>
            <p:cNvPr id="596" name="Google Shape;596;p56"/>
            <p:cNvSpPr/>
            <p:nvPr/>
          </p:nvSpPr>
          <p:spPr>
            <a:xfrm>
              <a:off x="1967028" y="1789028"/>
              <a:ext cx="378899" cy="266258"/>
            </a:xfrm>
            <a:custGeom>
              <a:rect b="b" l="l" r="r" t="t"/>
              <a:pathLst>
                <a:path extrusionOk="0" h="730875" w="10834">
                  <a:moveTo>
                    <a:pt x="10834" y="730875"/>
                  </a:moveTo>
                  <a:cubicBezTo>
                    <a:pt x="10418" y="264206"/>
                    <a:pt x="5834" y="-112470"/>
                    <a:pt x="0" y="30868"/>
                  </a:cubicBezTo>
                </a:path>
              </a:pathLst>
            </a:custGeom>
            <a:noFill/>
            <a:ln cap="flat" cmpd="sng" w="12700">
              <a:solidFill>
                <a:schemeClr val="accent1"/>
              </a:solidFill>
              <a:prstDash val="dash"/>
              <a:round/>
              <a:headEnd len="sm" w="sm" type="none"/>
              <a:tailEnd len="sm" w="sm" type="none"/>
            </a:ln>
          </p:spPr>
          <p:txBody>
            <a:bodyPr anchorCtr="0" anchor="ctr" bIns="28575" lIns="57150" spcFirstLastPara="1" rIns="57150" wrap="square" tIns="28575">
              <a:noAutofit/>
            </a:bodyPr>
            <a:lstStyle/>
            <a:p>
              <a:pPr indent="0" lvl="0" marL="0" marR="0" rtl="0" algn="ctr">
                <a:spcBef>
                  <a:spcPts val="0"/>
                </a:spcBef>
                <a:spcAft>
                  <a:spcPts val="0"/>
                </a:spcAft>
                <a:buNone/>
              </a:pPr>
              <a:r>
                <a:t/>
              </a:r>
              <a:endParaRPr sz="2100">
                <a:solidFill>
                  <a:schemeClr val="lt1"/>
                </a:solidFill>
                <a:latin typeface="Arial"/>
                <a:ea typeface="Arial"/>
                <a:cs typeface="Arial"/>
                <a:sym typeface="Arial"/>
              </a:endParaRPr>
            </a:p>
          </p:txBody>
        </p:sp>
        <p:sp>
          <p:nvSpPr>
            <p:cNvPr id="597" name="Google Shape;597;p56"/>
            <p:cNvSpPr/>
            <p:nvPr/>
          </p:nvSpPr>
          <p:spPr>
            <a:xfrm>
              <a:off x="1320597" y="1975572"/>
              <a:ext cx="347079" cy="542823"/>
            </a:xfrm>
            <a:custGeom>
              <a:rect b="b" l="l" r="r" t="t"/>
              <a:pathLst>
                <a:path extrusionOk="0" h="10136" w="10358">
                  <a:moveTo>
                    <a:pt x="10358" y="10136"/>
                  </a:moveTo>
                  <a:cubicBezTo>
                    <a:pt x="683" y="10227"/>
                    <a:pt x="-1927" y="2698"/>
                    <a:pt x="1335" y="0"/>
                  </a:cubicBezTo>
                </a:path>
              </a:pathLst>
            </a:custGeom>
            <a:noFill/>
            <a:ln cap="flat" cmpd="sng" w="12700">
              <a:solidFill>
                <a:schemeClr val="accent1"/>
              </a:solidFill>
              <a:prstDash val="dash"/>
              <a:round/>
              <a:headEnd len="sm" w="sm" type="none"/>
              <a:tailEnd len="sm" w="sm" type="none"/>
            </a:ln>
          </p:spPr>
          <p:txBody>
            <a:bodyPr anchorCtr="0" anchor="ctr" bIns="28575" lIns="57150" spcFirstLastPara="1" rIns="57150" wrap="square" tIns="28575">
              <a:noAutofit/>
            </a:bodyPr>
            <a:lstStyle/>
            <a:p>
              <a:pPr indent="0" lvl="0" marL="0" marR="0" rtl="0" algn="ctr">
                <a:spcBef>
                  <a:spcPts val="0"/>
                </a:spcBef>
                <a:spcAft>
                  <a:spcPts val="0"/>
                </a:spcAft>
                <a:buNone/>
              </a:pPr>
              <a:r>
                <a:t/>
              </a:r>
              <a:endParaRPr sz="2100">
                <a:solidFill>
                  <a:schemeClr val="lt1"/>
                </a:solidFill>
                <a:latin typeface="Arial"/>
                <a:ea typeface="Arial"/>
                <a:cs typeface="Arial"/>
                <a:sym typeface="Arial"/>
              </a:endParaRPr>
            </a:p>
          </p:txBody>
        </p:sp>
        <p:grpSp>
          <p:nvGrpSpPr>
            <p:cNvPr id="598" name="Google Shape;598;p56"/>
            <p:cNvGrpSpPr/>
            <p:nvPr/>
          </p:nvGrpSpPr>
          <p:grpSpPr>
            <a:xfrm>
              <a:off x="353828" y="1131499"/>
              <a:ext cx="432203" cy="432203"/>
              <a:chOff x="1440948" y="1145967"/>
              <a:chExt cx="486228" cy="486228"/>
            </a:xfrm>
          </p:grpSpPr>
          <p:sp>
            <p:nvSpPr>
              <p:cNvPr id="599" name="Google Shape;599;p56"/>
              <p:cNvSpPr/>
              <p:nvPr/>
            </p:nvSpPr>
            <p:spPr>
              <a:xfrm>
                <a:off x="1440948" y="1145967"/>
                <a:ext cx="486228" cy="486228"/>
              </a:xfrm>
              <a:prstGeom prst="ellipse">
                <a:avLst/>
              </a:prstGeom>
              <a:solidFill>
                <a:schemeClr val="lt1"/>
              </a:solidFill>
              <a:ln cap="flat" cmpd="sng" w="19050">
                <a:solidFill>
                  <a:schemeClr val="dk1"/>
                </a:solidFill>
                <a:prstDash val="solid"/>
                <a:round/>
                <a:headEnd len="sm" w="sm" type="none"/>
                <a:tailEnd len="sm" w="sm" type="none"/>
              </a:ln>
            </p:spPr>
            <p:txBody>
              <a:bodyPr anchorCtr="0" anchor="ctr" bIns="28575" lIns="57150" spcFirstLastPara="1" rIns="57150" wrap="square" tIns="28575">
                <a:noAutofit/>
              </a:bodyPr>
              <a:lstStyle/>
              <a:p>
                <a:pPr indent="0" lvl="0" marL="0" marR="0" rtl="0" algn="ctr">
                  <a:spcBef>
                    <a:spcPts val="0"/>
                  </a:spcBef>
                  <a:spcAft>
                    <a:spcPts val="0"/>
                  </a:spcAft>
                  <a:buNone/>
                </a:pPr>
                <a:r>
                  <a:t/>
                </a:r>
                <a:endParaRPr sz="600">
                  <a:solidFill>
                    <a:srgbClr val="FFFFFF"/>
                  </a:solidFill>
                  <a:latin typeface="Arial"/>
                  <a:ea typeface="Arial"/>
                  <a:cs typeface="Arial"/>
                  <a:sym typeface="Arial"/>
                </a:endParaRPr>
              </a:p>
            </p:txBody>
          </p:sp>
          <p:grpSp>
            <p:nvGrpSpPr>
              <p:cNvPr id="600" name="Google Shape;600;p56"/>
              <p:cNvGrpSpPr/>
              <p:nvPr/>
            </p:nvGrpSpPr>
            <p:grpSpPr>
              <a:xfrm>
                <a:off x="1558089" y="1292850"/>
                <a:ext cx="251946" cy="244850"/>
                <a:chOff x="5068624" y="257331"/>
                <a:chExt cx="373609" cy="363085"/>
              </a:xfrm>
            </p:grpSpPr>
            <p:sp>
              <p:nvSpPr>
                <p:cNvPr id="601" name="Google Shape;601;p56"/>
                <p:cNvSpPr/>
                <p:nvPr/>
              </p:nvSpPr>
              <p:spPr>
                <a:xfrm>
                  <a:off x="5068624" y="257331"/>
                  <a:ext cx="373609" cy="363085"/>
                </a:xfrm>
                <a:custGeom>
                  <a:rect b="b" l="l" r="r" t="t"/>
                  <a:pathLst>
                    <a:path extrusionOk="0" h="236" w="243">
                      <a:moveTo>
                        <a:pt x="64" y="236"/>
                      </a:moveTo>
                      <a:cubicBezTo>
                        <a:pt x="64" y="159"/>
                        <a:pt x="64" y="159"/>
                        <a:pt x="64" y="159"/>
                      </a:cubicBezTo>
                      <a:cubicBezTo>
                        <a:pt x="16" y="159"/>
                        <a:pt x="16" y="159"/>
                        <a:pt x="16" y="159"/>
                      </a:cubicBezTo>
                      <a:cubicBezTo>
                        <a:pt x="7" y="159"/>
                        <a:pt x="0" y="151"/>
                        <a:pt x="0" y="143"/>
                      </a:cubicBezTo>
                      <a:cubicBezTo>
                        <a:pt x="0" y="16"/>
                        <a:pt x="0" y="16"/>
                        <a:pt x="0" y="16"/>
                      </a:cubicBezTo>
                      <a:cubicBezTo>
                        <a:pt x="0" y="8"/>
                        <a:pt x="7" y="0"/>
                        <a:pt x="16" y="0"/>
                      </a:cubicBezTo>
                      <a:cubicBezTo>
                        <a:pt x="227" y="0"/>
                        <a:pt x="227" y="0"/>
                        <a:pt x="227" y="0"/>
                      </a:cubicBezTo>
                      <a:cubicBezTo>
                        <a:pt x="236" y="0"/>
                        <a:pt x="243" y="8"/>
                        <a:pt x="243" y="16"/>
                      </a:cubicBezTo>
                      <a:cubicBezTo>
                        <a:pt x="243" y="143"/>
                        <a:pt x="243" y="143"/>
                        <a:pt x="243" y="143"/>
                      </a:cubicBezTo>
                      <a:cubicBezTo>
                        <a:pt x="243" y="151"/>
                        <a:pt x="236" y="159"/>
                        <a:pt x="227" y="159"/>
                      </a:cubicBezTo>
                      <a:cubicBezTo>
                        <a:pt x="148" y="159"/>
                        <a:pt x="148" y="159"/>
                        <a:pt x="148" y="159"/>
                      </a:cubicBezTo>
                      <a:lnTo>
                        <a:pt x="64" y="236"/>
                      </a:lnTo>
                      <a:close/>
                      <a:moveTo>
                        <a:pt x="16" y="16"/>
                      </a:moveTo>
                      <a:cubicBezTo>
                        <a:pt x="16" y="143"/>
                        <a:pt x="16" y="143"/>
                        <a:pt x="16" y="143"/>
                      </a:cubicBezTo>
                      <a:cubicBezTo>
                        <a:pt x="80" y="143"/>
                        <a:pt x="80" y="143"/>
                        <a:pt x="80" y="143"/>
                      </a:cubicBezTo>
                      <a:cubicBezTo>
                        <a:pt x="80" y="200"/>
                        <a:pt x="80" y="200"/>
                        <a:pt x="80" y="200"/>
                      </a:cubicBezTo>
                      <a:cubicBezTo>
                        <a:pt x="142" y="143"/>
                        <a:pt x="142" y="143"/>
                        <a:pt x="142" y="143"/>
                      </a:cubicBezTo>
                      <a:cubicBezTo>
                        <a:pt x="227" y="143"/>
                        <a:pt x="227" y="143"/>
                        <a:pt x="227" y="143"/>
                      </a:cubicBezTo>
                      <a:cubicBezTo>
                        <a:pt x="227" y="16"/>
                        <a:pt x="227" y="16"/>
                        <a:pt x="227" y="16"/>
                      </a:cubicBezTo>
                      <a:lnTo>
                        <a:pt x="16" y="16"/>
                      </a:lnTo>
                      <a:close/>
                    </a:path>
                  </a:pathLst>
                </a:custGeom>
                <a:solidFill>
                  <a:schemeClr val="dk1"/>
                </a:solidFill>
                <a:ln>
                  <a:noFill/>
                </a:ln>
              </p:spPr>
              <p:txBody>
                <a:bodyPr anchorCtr="0" anchor="t" bIns="40625" lIns="81275" spcFirstLastPara="1" rIns="81275" wrap="square" tIns="40625">
                  <a:noAutofit/>
                </a:bodyPr>
                <a:lstStyle/>
                <a:p>
                  <a:pPr indent="0" lvl="0" marL="0" marR="0" rtl="0" algn="l">
                    <a:spcBef>
                      <a:spcPts val="0"/>
                    </a:spcBef>
                    <a:spcAft>
                      <a:spcPts val="0"/>
                    </a:spcAft>
                    <a:buNone/>
                  </a:pPr>
                  <a:r>
                    <a:t/>
                  </a:r>
                  <a:endParaRPr sz="1600">
                    <a:solidFill>
                      <a:srgbClr val="FFFFFF"/>
                    </a:solidFill>
                    <a:latin typeface="Arial"/>
                    <a:ea typeface="Arial"/>
                    <a:cs typeface="Arial"/>
                    <a:sym typeface="Arial"/>
                  </a:endParaRPr>
                </a:p>
              </p:txBody>
            </p:sp>
            <p:sp>
              <p:nvSpPr>
                <p:cNvPr id="602" name="Google Shape;602;p56"/>
                <p:cNvSpPr/>
                <p:nvPr/>
              </p:nvSpPr>
              <p:spPr>
                <a:xfrm>
                  <a:off x="5123500" y="345283"/>
                  <a:ext cx="61642" cy="60890"/>
                </a:xfrm>
                <a:prstGeom prst="ellipse">
                  <a:avLst/>
                </a:prstGeom>
                <a:solidFill>
                  <a:schemeClr val="dk1"/>
                </a:solidFill>
                <a:ln>
                  <a:noFill/>
                </a:ln>
              </p:spPr>
              <p:txBody>
                <a:bodyPr anchorCtr="0" anchor="t" bIns="40625" lIns="81275" spcFirstLastPara="1" rIns="81275" wrap="square" tIns="40625">
                  <a:noAutofit/>
                </a:bodyPr>
                <a:lstStyle/>
                <a:p>
                  <a:pPr indent="0" lvl="0" marL="0" marR="0" rtl="0" algn="l">
                    <a:spcBef>
                      <a:spcPts val="0"/>
                    </a:spcBef>
                    <a:spcAft>
                      <a:spcPts val="0"/>
                    </a:spcAft>
                    <a:buNone/>
                  </a:pPr>
                  <a:r>
                    <a:t/>
                  </a:r>
                  <a:endParaRPr sz="1600">
                    <a:solidFill>
                      <a:srgbClr val="FFFFFF"/>
                    </a:solidFill>
                    <a:latin typeface="Arial"/>
                    <a:ea typeface="Arial"/>
                    <a:cs typeface="Arial"/>
                    <a:sym typeface="Arial"/>
                  </a:endParaRPr>
                </a:p>
              </p:txBody>
            </p:sp>
            <p:sp>
              <p:nvSpPr>
                <p:cNvPr id="603" name="Google Shape;603;p56"/>
                <p:cNvSpPr/>
                <p:nvPr/>
              </p:nvSpPr>
              <p:spPr>
                <a:xfrm>
                  <a:off x="5221976" y="345283"/>
                  <a:ext cx="61642" cy="60890"/>
                </a:xfrm>
                <a:prstGeom prst="ellipse">
                  <a:avLst/>
                </a:prstGeom>
                <a:solidFill>
                  <a:schemeClr val="dk1"/>
                </a:solidFill>
                <a:ln>
                  <a:noFill/>
                </a:ln>
              </p:spPr>
              <p:txBody>
                <a:bodyPr anchorCtr="0" anchor="t" bIns="40625" lIns="81275" spcFirstLastPara="1" rIns="81275" wrap="square" tIns="40625">
                  <a:noAutofit/>
                </a:bodyPr>
                <a:lstStyle/>
                <a:p>
                  <a:pPr indent="0" lvl="0" marL="0" marR="0" rtl="0" algn="l">
                    <a:spcBef>
                      <a:spcPts val="0"/>
                    </a:spcBef>
                    <a:spcAft>
                      <a:spcPts val="0"/>
                    </a:spcAft>
                    <a:buNone/>
                  </a:pPr>
                  <a:r>
                    <a:t/>
                  </a:r>
                  <a:endParaRPr sz="1600">
                    <a:solidFill>
                      <a:srgbClr val="FFFFFF"/>
                    </a:solidFill>
                    <a:latin typeface="Arial"/>
                    <a:ea typeface="Arial"/>
                    <a:cs typeface="Arial"/>
                    <a:sym typeface="Arial"/>
                  </a:endParaRPr>
                </a:p>
              </p:txBody>
            </p:sp>
            <p:sp>
              <p:nvSpPr>
                <p:cNvPr id="604" name="Google Shape;604;p56"/>
                <p:cNvSpPr/>
                <p:nvPr/>
              </p:nvSpPr>
              <p:spPr>
                <a:xfrm>
                  <a:off x="5320453" y="345283"/>
                  <a:ext cx="61642" cy="60890"/>
                </a:xfrm>
                <a:prstGeom prst="ellipse">
                  <a:avLst/>
                </a:prstGeom>
                <a:solidFill>
                  <a:schemeClr val="dk1"/>
                </a:solidFill>
                <a:ln>
                  <a:noFill/>
                </a:ln>
              </p:spPr>
              <p:txBody>
                <a:bodyPr anchorCtr="0" anchor="t" bIns="40625" lIns="81275" spcFirstLastPara="1" rIns="81275" wrap="square" tIns="40625">
                  <a:noAutofit/>
                </a:bodyPr>
                <a:lstStyle/>
                <a:p>
                  <a:pPr indent="0" lvl="0" marL="0" marR="0" rtl="0" algn="l">
                    <a:spcBef>
                      <a:spcPts val="0"/>
                    </a:spcBef>
                    <a:spcAft>
                      <a:spcPts val="0"/>
                    </a:spcAft>
                    <a:buNone/>
                  </a:pPr>
                  <a:r>
                    <a:t/>
                  </a:r>
                  <a:endParaRPr sz="1600">
                    <a:solidFill>
                      <a:srgbClr val="FFFFFF"/>
                    </a:solidFill>
                    <a:latin typeface="Arial"/>
                    <a:ea typeface="Arial"/>
                    <a:cs typeface="Arial"/>
                    <a:sym typeface="Arial"/>
                  </a:endParaRPr>
                </a:p>
              </p:txBody>
            </p:sp>
          </p:grpSp>
        </p:grpSp>
        <p:grpSp>
          <p:nvGrpSpPr>
            <p:cNvPr id="605" name="Google Shape;605;p56"/>
            <p:cNvGrpSpPr/>
            <p:nvPr/>
          </p:nvGrpSpPr>
          <p:grpSpPr>
            <a:xfrm>
              <a:off x="2513660" y="1147443"/>
              <a:ext cx="432203" cy="432203"/>
              <a:chOff x="4298448" y="1617455"/>
              <a:chExt cx="486228" cy="486228"/>
            </a:xfrm>
          </p:grpSpPr>
          <p:sp>
            <p:nvSpPr>
              <p:cNvPr id="606" name="Google Shape;606;p56"/>
              <p:cNvSpPr/>
              <p:nvPr/>
            </p:nvSpPr>
            <p:spPr>
              <a:xfrm>
                <a:off x="4298448" y="1617455"/>
                <a:ext cx="486228" cy="486228"/>
              </a:xfrm>
              <a:prstGeom prst="ellipse">
                <a:avLst/>
              </a:prstGeom>
              <a:solidFill>
                <a:schemeClr val="lt1"/>
              </a:solidFill>
              <a:ln cap="flat" cmpd="sng" w="19050">
                <a:solidFill>
                  <a:schemeClr val="dk1"/>
                </a:solidFill>
                <a:prstDash val="solid"/>
                <a:round/>
                <a:headEnd len="sm" w="sm" type="none"/>
                <a:tailEnd len="sm" w="sm" type="none"/>
              </a:ln>
            </p:spPr>
            <p:txBody>
              <a:bodyPr anchorCtr="0" anchor="ctr" bIns="28575" lIns="57150" spcFirstLastPara="1" rIns="57150" wrap="square" tIns="28575">
                <a:noAutofit/>
              </a:bodyPr>
              <a:lstStyle/>
              <a:p>
                <a:pPr indent="0" lvl="0" marL="0" marR="0" rtl="0" algn="ctr">
                  <a:spcBef>
                    <a:spcPts val="0"/>
                  </a:spcBef>
                  <a:spcAft>
                    <a:spcPts val="0"/>
                  </a:spcAft>
                  <a:buNone/>
                </a:pPr>
                <a:r>
                  <a:t/>
                </a:r>
                <a:endParaRPr sz="600">
                  <a:solidFill>
                    <a:srgbClr val="FFFFFF"/>
                  </a:solidFill>
                  <a:latin typeface="Arial"/>
                  <a:ea typeface="Arial"/>
                  <a:cs typeface="Arial"/>
                  <a:sym typeface="Arial"/>
                </a:endParaRPr>
              </a:p>
            </p:txBody>
          </p:sp>
          <p:sp>
            <p:nvSpPr>
              <p:cNvPr id="607" name="Google Shape;607;p56"/>
              <p:cNvSpPr/>
              <p:nvPr/>
            </p:nvSpPr>
            <p:spPr>
              <a:xfrm>
                <a:off x="4417368" y="1774131"/>
                <a:ext cx="248388" cy="172876"/>
              </a:xfrm>
              <a:custGeom>
                <a:rect b="b" l="l" r="r" t="t"/>
                <a:pathLst>
                  <a:path extrusionOk="0" h="174" w="250">
                    <a:moveTo>
                      <a:pt x="0" y="174"/>
                    </a:moveTo>
                    <a:lnTo>
                      <a:pt x="250" y="174"/>
                    </a:lnTo>
                    <a:lnTo>
                      <a:pt x="250" y="0"/>
                    </a:lnTo>
                    <a:lnTo>
                      <a:pt x="0" y="0"/>
                    </a:lnTo>
                    <a:lnTo>
                      <a:pt x="0" y="174"/>
                    </a:lnTo>
                    <a:close/>
                    <a:moveTo>
                      <a:pt x="217" y="16"/>
                    </a:moveTo>
                    <a:lnTo>
                      <a:pt x="125" y="77"/>
                    </a:lnTo>
                    <a:lnTo>
                      <a:pt x="33" y="16"/>
                    </a:lnTo>
                    <a:lnTo>
                      <a:pt x="217" y="16"/>
                    </a:lnTo>
                    <a:close/>
                    <a:moveTo>
                      <a:pt x="16" y="24"/>
                    </a:moveTo>
                    <a:lnTo>
                      <a:pt x="125" y="97"/>
                    </a:lnTo>
                    <a:lnTo>
                      <a:pt x="234" y="24"/>
                    </a:lnTo>
                    <a:lnTo>
                      <a:pt x="234" y="158"/>
                    </a:lnTo>
                    <a:lnTo>
                      <a:pt x="16" y="158"/>
                    </a:lnTo>
                    <a:lnTo>
                      <a:pt x="16" y="24"/>
                    </a:lnTo>
                    <a:close/>
                  </a:path>
                </a:pathLst>
              </a:custGeom>
              <a:solidFill>
                <a:schemeClr val="dk1"/>
              </a:solidFill>
              <a:ln>
                <a:noFill/>
              </a:ln>
            </p:spPr>
            <p:txBody>
              <a:bodyPr anchorCtr="0" anchor="t" bIns="40625" lIns="81275" spcFirstLastPara="1" rIns="81275" wrap="square" tIns="40625">
                <a:noAutofit/>
              </a:bodyPr>
              <a:lstStyle/>
              <a:p>
                <a:pPr indent="0" lvl="0" marL="0" marR="0" rtl="0" algn="l">
                  <a:spcBef>
                    <a:spcPts val="0"/>
                  </a:spcBef>
                  <a:spcAft>
                    <a:spcPts val="0"/>
                  </a:spcAft>
                  <a:buNone/>
                </a:pPr>
                <a:r>
                  <a:t/>
                </a:r>
                <a:endParaRPr sz="600">
                  <a:solidFill>
                    <a:srgbClr val="FFFFFF"/>
                  </a:solidFill>
                  <a:latin typeface="Arial"/>
                  <a:ea typeface="Arial"/>
                  <a:cs typeface="Arial"/>
                  <a:sym typeface="Arial"/>
                </a:endParaRPr>
              </a:p>
            </p:txBody>
          </p:sp>
        </p:grpSp>
        <p:grpSp>
          <p:nvGrpSpPr>
            <p:cNvPr id="608" name="Google Shape;608;p56"/>
            <p:cNvGrpSpPr/>
            <p:nvPr/>
          </p:nvGrpSpPr>
          <p:grpSpPr>
            <a:xfrm>
              <a:off x="1918216" y="2304055"/>
              <a:ext cx="432203" cy="432203"/>
              <a:chOff x="8432831" y="2563245"/>
              <a:chExt cx="432203" cy="432203"/>
            </a:xfrm>
          </p:grpSpPr>
          <p:sp>
            <p:nvSpPr>
              <p:cNvPr id="609" name="Google Shape;609;p56"/>
              <p:cNvSpPr/>
              <p:nvPr/>
            </p:nvSpPr>
            <p:spPr>
              <a:xfrm>
                <a:off x="8432831" y="2563245"/>
                <a:ext cx="432203" cy="432203"/>
              </a:xfrm>
              <a:prstGeom prst="ellipse">
                <a:avLst/>
              </a:prstGeom>
              <a:solidFill>
                <a:schemeClr val="lt1"/>
              </a:solidFill>
              <a:ln cap="flat" cmpd="sng" w="15875">
                <a:solidFill>
                  <a:schemeClr val="dk1"/>
                </a:solidFill>
                <a:prstDash val="solid"/>
                <a:round/>
                <a:headEnd len="sm" w="sm" type="none"/>
                <a:tailEnd len="sm" w="sm" type="none"/>
              </a:ln>
            </p:spPr>
            <p:txBody>
              <a:bodyPr anchorCtr="0" anchor="ctr" bIns="28575" lIns="57150" spcFirstLastPara="1" rIns="57150" wrap="square" tIns="28575">
                <a:noAutofit/>
              </a:bodyPr>
              <a:lstStyle/>
              <a:p>
                <a:pPr indent="0" lvl="0" marL="0" marR="0" rtl="0" algn="ctr">
                  <a:spcBef>
                    <a:spcPts val="0"/>
                  </a:spcBef>
                  <a:spcAft>
                    <a:spcPts val="0"/>
                  </a:spcAft>
                  <a:buNone/>
                </a:pPr>
                <a:r>
                  <a:t/>
                </a:r>
                <a:endParaRPr sz="600">
                  <a:solidFill>
                    <a:srgbClr val="FFFFFF"/>
                  </a:solidFill>
                  <a:latin typeface="Arial"/>
                  <a:ea typeface="Arial"/>
                  <a:cs typeface="Arial"/>
                  <a:sym typeface="Arial"/>
                </a:endParaRPr>
              </a:p>
            </p:txBody>
          </p:sp>
          <p:grpSp>
            <p:nvGrpSpPr>
              <p:cNvPr id="610" name="Google Shape;610;p56"/>
              <p:cNvGrpSpPr/>
              <p:nvPr/>
            </p:nvGrpSpPr>
            <p:grpSpPr>
              <a:xfrm>
                <a:off x="8514289" y="2687654"/>
                <a:ext cx="254794" cy="181449"/>
                <a:chOff x="3467099" y="2264096"/>
                <a:chExt cx="254794" cy="181449"/>
              </a:xfrm>
            </p:grpSpPr>
            <p:sp>
              <p:nvSpPr>
                <p:cNvPr id="611" name="Google Shape;611;p56"/>
                <p:cNvSpPr/>
                <p:nvPr/>
              </p:nvSpPr>
              <p:spPr>
                <a:xfrm>
                  <a:off x="3509962" y="2264096"/>
                  <a:ext cx="173831" cy="114773"/>
                </a:xfrm>
                <a:prstGeom prst="rect">
                  <a:avLst/>
                </a:prstGeom>
                <a:solidFill>
                  <a:schemeClr val="lt1"/>
                </a:solidFill>
                <a:ln cap="flat" cmpd="sng" w="15875">
                  <a:solidFill>
                    <a:schemeClr val="dk1"/>
                  </a:solidFill>
                  <a:prstDash val="solid"/>
                  <a:round/>
                  <a:headEnd len="sm" w="sm" type="none"/>
                  <a:tailEnd len="sm" w="sm" type="none"/>
                </a:ln>
              </p:spPr>
              <p:txBody>
                <a:bodyPr anchorCtr="0" anchor="ctr" bIns="28575" lIns="57150" spcFirstLastPara="1" rIns="57150" wrap="square" tIns="28575">
                  <a:noAutofit/>
                </a:bodyPr>
                <a:lstStyle/>
                <a:p>
                  <a:pPr indent="0" lvl="0" marL="0" marR="0" rtl="0" algn="ctr">
                    <a:spcBef>
                      <a:spcPts val="0"/>
                    </a:spcBef>
                    <a:spcAft>
                      <a:spcPts val="0"/>
                    </a:spcAft>
                    <a:buNone/>
                  </a:pPr>
                  <a:r>
                    <a:t/>
                  </a:r>
                  <a:endParaRPr sz="600">
                    <a:solidFill>
                      <a:srgbClr val="FFFFFF"/>
                    </a:solidFill>
                    <a:latin typeface="Arial"/>
                    <a:ea typeface="Arial"/>
                    <a:cs typeface="Arial"/>
                    <a:sym typeface="Arial"/>
                  </a:endParaRPr>
                </a:p>
              </p:txBody>
            </p:sp>
            <p:sp>
              <p:nvSpPr>
                <p:cNvPr id="612" name="Google Shape;612;p56"/>
                <p:cNvSpPr/>
                <p:nvPr/>
              </p:nvSpPr>
              <p:spPr>
                <a:xfrm>
                  <a:off x="3467099" y="2378397"/>
                  <a:ext cx="254794" cy="67148"/>
                </a:xfrm>
                <a:custGeom>
                  <a:rect b="b" l="l" r="r" t="t"/>
                  <a:pathLst>
                    <a:path extrusionOk="0" h="67148" w="254794">
                      <a:moveTo>
                        <a:pt x="42863" y="0"/>
                      </a:moveTo>
                      <a:lnTo>
                        <a:pt x="216694" y="0"/>
                      </a:lnTo>
                      <a:lnTo>
                        <a:pt x="254794" y="67148"/>
                      </a:lnTo>
                      <a:lnTo>
                        <a:pt x="0" y="67148"/>
                      </a:lnTo>
                      <a:lnTo>
                        <a:pt x="42863" y="0"/>
                      </a:lnTo>
                      <a:close/>
                    </a:path>
                  </a:pathLst>
                </a:custGeom>
                <a:solidFill>
                  <a:schemeClr val="lt1"/>
                </a:solidFill>
                <a:ln cap="flat" cmpd="sng" w="15875">
                  <a:solidFill>
                    <a:schemeClr val="dk1"/>
                  </a:solidFill>
                  <a:prstDash val="solid"/>
                  <a:round/>
                  <a:headEnd len="sm" w="sm" type="none"/>
                  <a:tailEnd len="sm" w="sm" type="none"/>
                </a:ln>
              </p:spPr>
              <p:txBody>
                <a:bodyPr anchorCtr="0" anchor="ctr" bIns="28575" lIns="57150" spcFirstLastPara="1" rIns="57150" wrap="square" tIns="28575">
                  <a:noAutofit/>
                </a:bodyPr>
                <a:lstStyle/>
                <a:p>
                  <a:pPr indent="0" lvl="0" marL="0" marR="0" rtl="0" algn="ctr">
                    <a:spcBef>
                      <a:spcPts val="0"/>
                    </a:spcBef>
                    <a:spcAft>
                      <a:spcPts val="0"/>
                    </a:spcAft>
                    <a:buNone/>
                  </a:pPr>
                  <a:r>
                    <a:t/>
                  </a:r>
                  <a:endParaRPr sz="600">
                    <a:solidFill>
                      <a:srgbClr val="FFFFFF"/>
                    </a:solidFill>
                    <a:latin typeface="Arial"/>
                    <a:ea typeface="Arial"/>
                    <a:cs typeface="Arial"/>
                    <a:sym typeface="Arial"/>
                  </a:endParaRPr>
                </a:p>
              </p:txBody>
            </p:sp>
          </p:grpSp>
        </p:grpSp>
        <p:grpSp>
          <p:nvGrpSpPr>
            <p:cNvPr id="613" name="Google Shape;613;p56"/>
            <p:cNvGrpSpPr/>
            <p:nvPr/>
          </p:nvGrpSpPr>
          <p:grpSpPr>
            <a:xfrm>
              <a:off x="2599686" y="1839184"/>
              <a:ext cx="432203" cy="432203"/>
              <a:chOff x="2531560" y="1145967"/>
              <a:chExt cx="486228" cy="486228"/>
            </a:xfrm>
          </p:grpSpPr>
          <p:sp>
            <p:nvSpPr>
              <p:cNvPr id="614" name="Google Shape;614;p56"/>
              <p:cNvSpPr/>
              <p:nvPr/>
            </p:nvSpPr>
            <p:spPr>
              <a:xfrm>
                <a:off x="2531560" y="1145967"/>
                <a:ext cx="486228" cy="486228"/>
              </a:xfrm>
              <a:prstGeom prst="ellipse">
                <a:avLst/>
              </a:prstGeom>
              <a:solidFill>
                <a:schemeClr val="lt1"/>
              </a:solidFill>
              <a:ln cap="flat" cmpd="sng" w="15875">
                <a:solidFill>
                  <a:schemeClr val="dk1"/>
                </a:solidFill>
                <a:prstDash val="solid"/>
                <a:round/>
                <a:headEnd len="sm" w="sm" type="none"/>
                <a:tailEnd len="sm" w="sm" type="none"/>
              </a:ln>
            </p:spPr>
            <p:txBody>
              <a:bodyPr anchorCtr="0" anchor="ctr" bIns="28575" lIns="57150" spcFirstLastPara="1" rIns="57150" wrap="square" tIns="28575">
                <a:noAutofit/>
              </a:bodyPr>
              <a:lstStyle/>
              <a:p>
                <a:pPr indent="0" lvl="0" marL="0" marR="0" rtl="0" algn="ctr">
                  <a:spcBef>
                    <a:spcPts val="0"/>
                  </a:spcBef>
                  <a:spcAft>
                    <a:spcPts val="0"/>
                  </a:spcAft>
                  <a:buNone/>
                </a:pPr>
                <a:r>
                  <a:t/>
                </a:r>
                <a:endParaRPr sz="600">
                  <a:solidFill>
                    <a:srgbClr val="FFFFFF"/>
                  </a:solidFill>
                  <a:latin typeface="Arial"/>
                  <a:ea typeface="Arial"/>
                  <a:cs typeface="Arial"/>
                  <a:sym typeface="Arial"/>
                </a:endParaRPr>
              </a:p>
            </p:txBody>
          </p:sp>
          <p:sp>
            <p:nvSpPr>
              <p:cNvPr id="615" name="Google Shape;615;p56"/>
              <p:cNvSpPr/>
              <p:nvPr/>
            </p:nvSpPr>
            <p:spPr>
              <a:xfrm>
                <a:off x="2698466" y="1271406"/>
                <a:ext cx="152416" cy="235350"/>
              </a:xfrm>
              <a:custGeom>
                <a:rect b="b" l="l" r="r" t="t"/>
                <a:pathLst>
                  <a:path extrusionOk="0" h="950" w="616">
                    <a:moveTo>
                      <a:pt x="533" y="173"/>
                    </a:moveTo>
                    <a:cubicBezTo>
                      <a:pt x="533" y="33"/>
                      <a:pt x="533" y="33"/>
                      <a:pt x="533" y="33"/>
                    </a:cubicBezTo>
                    <a:cubicBezTo>
                      <a:pt x="533" y="15"/>
                      <a:pt x="519" y="0"/>
                      <a:pt x="500" y="0"/>
                    </a:cubicBezTo>
                    <a:cubicBezTo>
                      <a:pt x="116" y="0"/>
                      <a:pt x="116" y="0"/>
                      <a:pt x="116" y="0"/>
                    </a:cubicBezTo>
                    <a:cubicBezTo>
                      <a:pt x="97" y="0"/>
                      <a:pt x="82" y="15"/>
                      <a:pt x="82" y="33"/>
                    </a:cubicBezTo>
                    <a:cubicBezTo>
                      <a:pt x="82" y="173"/>
                      <a:pt x="82" y="173"/>
                      <a:pt x="82" y="173"/>
                    </a:cubicBezTo>
                    <a:cubicBezTo>
                      <a:pt x="35" y="189"/>
                      <a:pt x="0" y="234"/>
                      <a:pt x="0" y="287"/>
                    </a:cubicBezTo>
                    <a:cubicBezTo>
                      <a:pt x="0" y="663"/>
                      <a:pt x="0" y="663"/>
                      <a:pt x="0" y="663"/>
                    </a:cubicBezTo>
                    <a:cubicBezTo>
                      <a:pt x="0" y="716"/>
                      <a:pt x="35" y="761"/>
                      <a:pt x="82" y="777"/>
                    </a:cubicBezTo>
                    <a:cubicBezTo>
                      <a:pt x="82" y="917"/>
                      <a:pt x="82" y="917"/>
                      <a:pt x="82" y="917"/>
                    </a:cubicBezTo>
                    <a:cubicBezTo>
                      <a:pt x="82" y="935"/>
                      <a:pt x="97" y="950"/>
                      <a:pt x="116" y="950"/>
                    </a:cubicBezTo>
                    <a:cubicBezTo>
                      <a:pt x="500" y="950"/>
                      <a:pt x="500" y="950"/>
                      <a:pt x="500" y="950"/>
                    </a:cubicBezTo>
                    <a:cubicBezTo>
                      <a:pt x="519" y="950"/>
                      <a:pt x="533" y="935"/>
                      <a:pt x="533" y="917"/>
                    </a:cubicBezTo>
                    <a:cubicBezTo>
                      <a:pt x="533" y="777"/>
                      <a:pt x="533" y="777"/>
                      <a:pt x="533" y="777"/>
                    </a:cubicBezTo>
                    <a:cubicBezTo>
                      <a:pt x="581" y="761"/>
                      <a:pt x="616" y="716"/>
                      <a:pt x="616" y="663"/>
                    </a:cubicBezTo>
                    <a:cubicBezTo>
                      <a:pt x="616" y="287"/>
                      <a:pt x="616" y="287"/>
                      <a:pt x="616" y="287"/>
                    </a:cubicBezTo>
                    <a:cubicBezTo>
                      <a:pt x="616" y="234"/>
                      <a:pt x="581" y="189"/>
                      <a:pt x="533" y="173"/>
                    </a:cubicBezTo>
                    <a:close/>
                    <a:moveTo>
                      <a:pt x="149" y="67"/>
                    </a:moveTo>
                    <a:cubicBezTo>
                      <a:pt x="467" y="67"/>
                      <a:pt x="467" y="67"/>
                      <a:pt x="467" y="67"/>
                    </a:cubicBezTo>
                    <a:cubicBezTo>
                      <a:pt x="467" y="165"/>
                      <a:pt x="467" y="165"/>
                      <a:pt x="467" y="165"/>
                    </a:cubicBezTo>
                    <a:cubicBezTo>
                      <a:pt x="149" y="165"/>
                      <a:pt x="149" y="165"/>
                      <a:pt x="149" y="165"/>
                    </a:cubicBezTo>
                    <a:lnTo>
                      <a:pt x="149" y="67"/>
                    </a:lnTo>
                    <a:close/>
                    <a:moveTo>
                      <a:pt x="467" y="884"/>
                    </a:moveTo>
                    <a:cubicBezTo>
                      <a:pt x="149" y="884"/>
                      <a:pt x="149" y="884"/>
                      <a:pt x="149" y="884"/>
                    </a:cubicBezTo>
                    <a:cubicBezTo>
                      <a:pt x="149" y="786"/>
                      <a:pt x="149" y="786"/>
                      <a:pt x="149" y="786"/>
                    </a:cubicBezTo>
                    <a:cubicBezTo>
                      <a:pt x="467" y="786"/>
                      <a:pt x="467" y="786"/>
                      <a:pt x="467" y="786"/>
                    </a:cubicBezTo>
                    <a:lnTo>
                      <a:pt x="467" y="884"/>
                    </a:lnTo>
                    <a:close/>
                    <a:moveTo>
                      <a:pt x="549" y="663"/>
                    </a:moveTo>
                    <a:cubicBezTo>
                      <a:pt x="549" y="693"/>
                      <a:pt x="525" y="717"/>
                      <a:pt x="496" y="717"/>
                    </a:cubicBezTo>
                    <a:cubicBezTo>
                      <a:pt x="120" y="717"/>
                      <a:pt x="120" y="717"/>
                      <a:pt x="120" y="717"/>
                    </a:cubicBezTo>
                    <a:cubicBezTo>
                      <a:pt x="90" y="717"/>
                      <a:pt x="67" y="693"/>
                      <a:pt x="67" y="663"/>
                    </a:cubicBezTo>
                    <a:cubicBezTo>
                      <a:pt x="67" y="287"/>
                      <a:pt x="67" y="287"/>
                      <a:pt x="67" y="287"/>
                    </a:cubicBezTo>
                    <a:cubicBezTo>
                      <a:pt x="67" y="258"/>
                      <a:pt x="90" y="234"/>
                      <a:pt x="120" y="234"/>
                    </a:cubicBezTo>
                    <a:cubicBezTo>
                      <a:pt x="496" y="234"/>
                      <a:pt x="496" y="234"/>
                      <a:pt x="496" y="234"/>
                    </a:cubicBezTo>
                    <a:cubicBezTo>
                      <a:pt x="525" y="234"/>
                      <a:pt x="549" y="258"/>
                      <a:pt x="549" y="287"/>
                    </a:cubicBezTo>
                    <a:lnTo>
                      <a:pt x="549" y="663"/>
                    </a:lnTo>
                    <a:close/>
                    <a:moveTo>
                      <a:pt x="549" y="663"/>
                    </a:moveTo>
                    <a:cubicBezTo>
                      <a:pt x="549" y="663"/>
                      <a:pt x="549" y="663"/>
                      <a:pt x="549" y="663"/>
                    </a:cubicBezTo>
                  </a:path>
                </a:pathLst>
              </a:custGeom>
              <a:solidFill>
                <a:schemeClr val="dk1"/>
              </a:solidFill>
              <a:ln>
                <a:noFill/>
              </a:ln>
            </p:spPr>
            <p:txBody>
              <a:bodyPr anchorCtr="0" anchor="t" bIns="40625" lIns="81275" spcFirstLastPara="1" rIns="81275" wrap="square" tIns="40625">
                <a:noAutofit/>
              </a:bodyPr>
              <a:lstStyle/>
              <a:p>
                <a:pPr indent="0" lvl="0" marL="0" marR="0" rtl="0" algn="l">
                  <a:spcBef>
                    <a:spcPts val="0"/>
                  </a:spcBef>
                  <a:spcAft>
                    <a:spcPts val="0"/>
                  </a:spcAft>
                  <a:buNone/>
                </a:pPr>
                <a:r>
                  <a:t/>
                </a:r>
                <a:endParaRPr sz="600">
                  <a:solidFill>
                    <a:srgbClr val="FFFFFF"/>
                  </a:solidFill>
                  <a:latin typeface="Arial"/>
                  <a:ea typeface="Arial"/>
                  <a:cs typeface="Arial"/>
                  <a:sym typeface="Arial"/>
                </a:endParaRPr>
              </a:p>
            </p:txBody>
          </p:sp>
        </p:grpSp>
        <p:grpSp>
          <p:nvGrpSpPr>
            <p:cNvPr id="616" name="Google Shape;616;p56"/>
            <p:cNvGrpSpPr/>
            <p:nvPr/>
          </p:nvGrpSpPr>
          <p:grpSpPr>
            <a:xfrm>
              <a:off x="492191" y="2080940"/>
              <a:ext cx="432203" cy="432203"/>
              <a:chOff x="659620" y="1145967"/>
              <a:chExt cx="486228" cy="486228"/>
            </a:xfrm>
          </p:grpSpPr>
          <p:sp>
            <p:nvSpPr>
              <p:cNvPr id="617" name="Google Shape;617;p56"/>
              <p:cNvSpPr/>
              <p:nvPr/>
            </p:nvSpPr>
            <p:spPr>
              <a:xfrm>
                <a:off x="659620" y="1145967"/>
                <a:ext cx="486228" cy="486228"/>
              </a:xfrm>
              <a:prstGeom prst="ellipse">
                <a:avLst/>
              </a:prstGeom>
              <a:solidFill>
                <a:schemeClr val="lt1"/>
              </a:solidFill>
              <a:ln cap="flat" cmpd="sng" w="19050">
                <a:solidFill>
                  <a:schemeClr val="dk1"/>
                </a:solidFill>
                <a:prstDash val="solid"/>
                <a:round/>
                <a:headEnd len="sm" w="sm" type="none"/>
                <a:tailEnd len="sm" w="sm" type="none"/>
              </a:ln>
            </p:spPr>
            <p:txBody>
              <a:bodyPr anchorCtr="0" anchor="ctr" bIns="28575" lIns="57150" spcFirstLastPara="1" rIns="57150" wrap="square" tIns="28575">
                <a:noAutofit/>
              </a:bodyPr>
              <a:lstStyle/>
              <a:p>
                <a:pPr indent="0" lvl="0" marL="0" marR="0" rtl="0" algn="ctr">
                  <a:spcBef>
                    <a:spcPts val="0"/>
                  </a:spcBef>
                  <a:spcAft>
                    <a:spcPts val="0"/>
                  </a:spcAft>
                  <a:buNone/>
                </a:pPr>
                <a:r>
                  <a:t/>
                </a:r>
                <a:endParaRPr sz="600">
                  <a:solidFill>
                    <a:srgbClr val="FFFFFF"/>
                  </a:solidFill>
                  <a:latin typeface="Arial"/>
                  <a:ea typeface="Arial"/>
                  <a:cs typeface="Arial"/>
                  <a:sym typeface="Arial"/>
                </a:endParaRPr>
              </a:p>
            </p:txBody>
          </p:sp>
          <p:grpSp>
            <p:nvGrpSpPr>
              <p:cNvPr id="618" name="Google Shape;618;p56"/>
              <p:cNvGrpSpPr/>
              <p:nvPr/>
            </p:nvGrpSpPr>
            <p:grpSpPr>
              <a:xfrm>
                <a:off x="800010" y="1312380"/>
                <a:ext cx="212954" cy="153402"/>
                <a:chOff x="599065" y="1197887"/>
                <a:chExt cx="401770" cy="289416"/>
              </a:xfrm>
            </p:grpSpPr>
            <p:sp>
              <p:nvSpPr>
                <p:cNvPr id="619" name="Google Shape;619;p56"/>
                <p:cNvSpPr/>
                <p:nvPr/>
              </p:nvSpPr>
              <p:spPr>
                <a:xfrm>
                  <a:off x="599065" y="1197887"/>
                  <a:ext cx="289415" cy="281898"/>
                </a:xfrm>
                <a:custGeom>
                  <a:rect b="b" l="l" r="r" t="t"/>
                  <a:pathLst>
                    <a:path extrusionOk="0" h="183" w="188">
                      <a:moveTo>
                        <a:pt x="172" y="183"/>
                      </a:moveTo>
                      <a:cubicBezTo>
                        <a:pt x="16" y="183"/>
                        <a:pt x="16" y="183"/>
                        <a:pt x="16" y="183"/>
                      </a:cubicBezTo>
                      <a:cubicBezTo>
                        <a:pt x="7" y="183"/>
                        <a:pt x="0" y="176"/>
                        <a:pt x="0" y="167"/>
                      </a:cubicBezTo>
                      <a:cubicBezTo>
                        <a:pt x="0" y="16"/>
                        <a:pt x="0" y="16"/>
                        <a:pt x="0" y="16"/>
                      </a:cubicBezTo>
                      <a:cubicBezTo>
                        <a:pt x="0" y="7"/>
                        <a:pt x="7" y="0"/>
                        <a:pt x="16" y="0"/>
                      </a:cubicBezTo>
                      <a:cubicBezTo>
                        <a:pt x="172" y="0"/>
                        <a:pt x="172" y="0"/>
                        <a:pt x="172" y="0"/>
                      </a:cubicBezTo>
                      <a:cubicBezTo>
                        <a:pt x="181" y="0"/>
                        <a:pt x="188" y="7"/>
                        <a:pt x="188" y="16"/>
                      </a:cubicBezTo>
                      <a:cubicBezTo>
                        <a:pt x="188" y="167"/>
                        <a:pt x="188" y="167"/>
                        <a:pt x="188" y="167"/>
                      </a:cubicBezTo>
                      <a:cubicBezTo>
                        <a:pt x="188" y="176"/>
                        <a:pt x="181" y="183"/>
                        <a:pt x="172" y="183"/>
                      </a:cubicBezTo>
                      <a:close/>
                      <a:moveTo>
                        <a:pt x="172" y="16"/>
                      </a:moveTo>
                      <a:cubicBezTo>
                        <a:pt x="16" y="16"/>
                        <a:pt x="16" y="16"/>
                        <a:pt x="16" y="16"/>
                      </a:cubicBezTo>
                      <a:cubicBezTo>
                        <a:pt x="16" y="167"/>
                        <a:pt x="16" y="167"/>
                        <a:pt x="16" y="167"/>
                      </a:cubicBezTo>
                      <a:cubicBezTo>
                        <a:pt x="172" y="167"/>
                        <a:pt x="172" y="167"/>
                        <a:pt x="172" y="167"/>
                      </a:cubicBezTo>
                      <a:lnTo>
                        <a:pt x="172" y="16"/>
                      </a:lnTo>
                      <a:close/>
                    </a:path>
                  </a:pathLst>
                </a:custGeom>
                <a:solidFill>
                  <a:schemeClr val="dk1"/>
                </a:solidFill>
                <a:ln>
                  <a:noFill/>
                </a:ln>
              </p:spPr>
              <p:txBody>
                <a:bodyPr anchorCtr="0" anchor="t" bIns="40625" lIns="81275" spcFirstLastPara="1" rIns="81275" wrap="square" tIns="40625">
                  <a:noAutofit/>
                </a:bodyPr>
                <a:lstStyle/>
                <a:p>
                  <a:pPr indent="0" lvl="0" marL="0" marR="0" rtl="0" algn="l">
                    <a:spcBef>
                      <a:spcPts val="0"/>
                    </a:spcBef>
                    <a:spcAft>
                      <a:spcPts val="0"/>
                    </a:spcAft>
                    <a:buNone/>
                  </a:pPr>
                  <a:r>
                    <a:t/>
                  </a:r>
                  <a:endParaRPr sz="1600">
                    <a:solidFill>
                      <a:srgbClr val="FFFFFF"/>
                    </a:solidFill>
                    <a:latin typeface="Arial"/>
                    <a:ea typeface="Arial"/>
                    <a:cs typeface="Arial"/>
                    <a:sym typeface="Arial"/>
                  </a:endParaRPr>
                </a:p>
              </p:txBody>
            </p:sp>
            <p:sp>
              <p:nvSpPr>
                <p:cNvPr id="620" name="Google Shape;620;p56"/>
                <p:cNvSpPr/>
                <p:nvPr/>
              </p:nvSpPr>
              <p:spPr>
                <a:xfrm>
                  <a:off x="884317" y="1203900"/>
                  <a:ext cx="116518" cy="283403"/>
                </a:xfrm>
                <a:custGeom>
                  <a:rect b="b" l="l" r="r" t="t"/>
                  <a:pathLst>
                    <a:path extrusionOk="0" h="184" w="76">
                      <a:moveTo>
                        <a:pt x="64" y="184"/>
                      </a:moveTo>
                      <a:cubicBezTo>
                        <a:pt x="61" y="184"/>
                        <a:pt x="58" y="182"/>
                        <a:pt x="55" y="180"/>
                      </a:cubicBezTo>
                      <a:cubicBezTo>
                        <a:pt x="0" y="121"/>
                        <a:pt x="0" y="121"/>
                        <a:pt x="0" y="121"/>
                      </a:cubicBezTo>
                      <a:cubicBezTo>
                        <a:pt x="0" y="56"/>
                        <a:pt x="0" y="56"/>
                        <a:pt x="0" y="56"/>
                      </a:cubicBezTo>
                      <a:cubicBezTo>
                        <a:pt x="56" y="4"/>
                        <a:pt x="56" y="4"/>
                        <a:pt x="56" y="4"/>
                      </a:cubicBezTo>
                      <a:cubicBezTo>
                        <a:pt x="60" y="1"/>
                        <a:pt x="65" y="0"/>
                        <a:pt x="69" y="2"/>
                      </a:cubicBezTo>
                      <a:cubicBezTo>
                        <a:pt x="74" y="4"/>
                        <a:pt x="76" y="8"/>
                        <a:pt x="76" y="13"/>
                      </a:cubicBezTo>
                      <a:cubicBezTo>
                        <a:pt x="76" y="171"/>
                        <a:pt x="76" y="171"/>
                        <a:pt x="76" y="171"/>
                      </a:cubicBezTo>
                      <a:cubicBezTo>
                        <a:pt x="76" y="177"/>
                        <a:pt x="73" y="181"/>
                        <a:pt x="69" y="183"/>
                      </a:cubicBezTo>
                      <a:cubicBezTo>
                        <a:pt x="67" y="184"/>
                        <a:pt x="66" y="184"/>
                        <a:pt x="64" y="184"/>
                      </a:cubicBezTo>
                      <a:close/>
                      <a:moveTo>
                        <a:pt x="16" y="115"/>
                      </a:moveTo>
                      <a:cubicBezTo>
                        <a:pt x="60" y="162"/>
                        <a:pt x="60" y="162"/>
                        <a:pt x="60" y="162"/>
                      </a:cubicBezTo>
                      <a:cubicBezTo>
                        <a:pt x="60" y="22"/>
                        <a:pt x="60" y="22"/>
                        <a:pt x="60" y="22"/>
                      </a:cubicBezTo>
                      <a:cubicBezTo>
                        <a:pt x="16" y="63"/>
                        <a:pt x="16" y="63"/>
                        <a:pt x="16" y="63"/>
                      </a:cubicBezTo>
                      <a:lnTo>
                        <a:pt x="16" y="115"/>
                      </a:lnTo>
                      <a:close/>
                      <a:moveTo>
                        <a:pt x="67" y="16"/>
                      </a:moveTo>
                      <a:cubicBezTo>
                        <a:pt x="67" y="16"/>
                        <a:pt x="67" y="16"/>
                        <a:pt x="67" y="16"/>
                      </a:cubicBezTo>
                      <a:cubicBezTo>
                        <a:pt x="67" y="16"/>
                        <a:pt x="67" y="16"/>
                        <a:pt x="67" y="16"/>
                      </a:cubicBezTo>
                      <a:close/>
                    </a:path>
                  </a:pathLst>
                </a:custGeom>
                <a:solidFill>
                  <a:schemeClr val="dk1"/>
                </a:solidFill>
                <a:ln>
                  <a:noFill/>
                </a:ln>
              </p:spPr>
              <p:txBody>
                <a:bodyPr anchorCtr="0" anchor="t" bIns="40625" lIns="81275" spcFirstLastPara="1" rIns="81275" wrap="square" tIns="40625">
                  <a:noAutofit/>
                </a:bodyPr>
                <a:lstStyle/>
                <a:p>
                  <a:pPr indent="0" lvl="0" marL="0" marR="0" rtl="0" algn="l">
                    <a:spcBef>
                      <a:spcPts val="0"/>
                    </a:spcBef>
                    <a:spcAft>
                      <a:spcPts val="0"/>
                    </a:spcAft>
                    <a:buNone/>
                  </a:pPr>
                  <a:r>
                    <a:t/>
                  </a:r>
                  <a:endParaRPr sz="1600">
                    <a:solidFill>
                      <a:srgbClr val="FFFFFF"/>
                    </a:solidFill>
                    <a:latin typeface="Arial"/>
                    <a:ea typeface="Arial"/>
                    <a:cs typeface="Arial"/>
                    <a:sym typeface="Arial"/>
                  </a:endParaRPr>
                </a:p>
              </p:txBody>
            </p:sp>
          </p:grpSp>
        </p:grpSp>
      </p:grpSp>
      <p:sp>
        <p:nvSpPr>
          <p:cNvPr id="621" name="Google Shape;621;p56"/>
          <p:cNvSpPr/>
          <p:nvPr/>
        </p:nvSpPr>
        <p:spPr>
          <a:xfrm>
            <a:off x="2248386" y="3997963"/>
            <a:ext cx="1107818" cy="230726"/>
          </a:xfrm>
          <a:prstGeom prst="rect">
            <a:avLst/>
          </a:prstGeom>
          <a:noFill/>
          <a:ln>
            <a:noFill/>
          </a:ln>
        </p:spPr>
        <p:txBody>
          <a:bodyPr anchorCtr="0" anchor="t" bIns="28575" lIns="57150" spcFirstLastPara="1" rIns="57150" wrap="square" tIns="28575">
            <a:noAutofit/>
          </a:bodyPr>
          <a:lstStyle/>
          <a:p>
            <a:pPr indent="0" lvl="0" marL="0" marR="0" rtl="0" algn="ctr">
              <a:lnSpc>
                <a:spcPct val="90000"/>
              </a:lnSpc>
              <a:spcBef>
                <a:spcPts val="0"/>
              </a:spcBef>
              <a:spcAft>
                <a:spcPts val="0"/>
              </a:spcAft>
              <a:buNone/>
            </a:pPr>
            <a:r>
              <a:rPr b="1" lang="en" sz="900">
                <a:solidFill>
                  <a:schemeClr val="dk1"/>
                </a:solidFill>
                <a:latin typeface="Arial"/>
                <a:ea typeface="Arial"/>
                <a:cs typeface="Arial"/>
                <a:sym typeface="Arial"/>
              </a:rPr>
              <a:t>Social media</a:t>
            </a:r>
            <a:endParaRPr sz="900"/>
          </a:p>
        </p:txBody>
      </p:sp>
      <p:grpSp>
        <p:nvGrpSpPr>
          <p:cNvPr id="622" name="Google Shape;622;p56"/>
          <p:cNvGrpSpPr/>
          <p:nvPr/>
        </p:nvGrpSpPr>
        <p:grpSpPr>
          <a:xfrm>
            <a:off x="2596881" y="3544246"/>
            <a:ext cx="407491" cy="357140"/>
            <a:chOff x="5235503" y="4054802"/>
            <a:chExt cx="413511" cy="362417"/>
          </a:xfrm>
        </p:grpSpPr>
        <p:sp>
          <p:nvSpPr>
            <p:cNvPr id="623" name="Google Shape;623;p56"/>
            <p:cNvSpPr/>
            <p:nvPr/>
          </p:nvSpPr>
          <p:spPr>
            <a:xfrm>
              <a:off x="5369775" y="4179093"/>
              <a:ext cx="279239" cy="238126"/>
            </a:xfrm>
            <a:custGeom>
              <a:rect b="b" l="l" r="r" t="t"/>
              <a:pathLst>
                <a:path extrusionOk="0" h="736" w="863">
                  <a:moveTo>
                    <a:pt x="44" y="0"/>
                  </a:moveTo>
                  <a:cubicBezTo>
                    <a:pt x="818" y="0"/>
                    <a:pt x="818" y="0"/>
                    <a:pt x="818" y="0"/>
                  </a:cubicBezTo>
                  <a:cubicBezTo>
                    <a:pt x="842" y="0"/>
                    <a:pt x="863" y="20"/>
                    <a:pt x="863" y="45"/>
                  </a:cubicBezTo>
                  <a:cubicBezTo>
                    <a:pt x="863" y="490"/>
                    <a:pt x="863" y="490"/>
                    <a:pt x="863" y="490"/>
                  </a:cubicBezTo>
                  <a:cubicBezTo>
                    <a:pt x="863" y="514"/>
                    <a:pt x="842" y="534"/>
                    <a:pt x="818" y="534"/>
                  </a:cubicBezTo>
                  <a:cubicBezTo>
                    <a:pt x="695" y="534"/>
                    <a:pt x="695" y="534"/>
                    <a:pt x="695" y="534"/>
                  </a:cubicBezTo>
                  <a:cubicBezTo>
                    <a:pt x="715" y="722"/>
                    <a:pt x="715" y="722"/>
                    <a:pt x="715" y="722"/>
                  </a:cubicBezTo>
                  <a:cubicBezTo>
                    <a:pt x="715" y="722"/>
                    <a:pt x="715" y="736"/>
                    <a:pt x="704" y="726"/>
                  </a:cubicBezTo>
                  <a:cubicBezTo>
                    <a:pt x="694" y="717"/>
                    <a:pt x="563" y="578"/>
                    <a:pt x="522" y="534"/>
                  </a:cubicBezTo>
                  <a:cubicBezTo>
                    <a:pt x="44" y="534"/>
                    <a:pt x="44" y="534"/>
                    <a:pt x="44" y="534"/>
                  </a:cubicBezTo>
                  <a:cubicBezTo>
                    <a:pt x="20" y="534"/>
                    <a:pt x="0" y="514"/>
                    <a:pt x="0" y="490"/>
                  </a:cubicBezTo>
                  <a:cubicBezTo>
                    <a:pt x="0" y="45"/>
                    <a:pt x="0" y="45"/>
                    <a:pt x="0" y="45"/>
                  </a:cubicBezTo>
                  <a:cubicBezTo>
                    <a:pt x="0" y="20"/>
                    <a:pt x="20" y="0"/>
                    <a:pt x="44" y="0"/>
                  </a:cubicBezTo>
                  <a:close/>
                </a:path>
              </a:pathLst>
            </a:custGeom>
            <a:solidFill>
              <a:schemeClr val="lt1"/>
            </a:solidFill>
            <a:ln cap="rnd" cmpd="sng" w="15875">
              <a:solidFill>
                <a:schemeClr val="accent1"/>
              </a:solidFill>
              <a:prstDash val="solid"/>
              <a:round/>
              <a:headEnd len="sm" w="sm" type="none"/>
              <a:tailEnd len="sm" w="sm" type="none"/>
            </a:ln>
          </p:spPr>
          <p:txBody>
            <a:bodyPr anchorCtr="0" anchor="t" bIns="45725" lIns="91450" spcFirstLastPara="1" rIns="91450" wrap="square" tIns="457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24" name="Google Shape;624;p56"/>
            <p:cNvSpPr/>
            <p:nvPr/>
          </p:nvSpPr>
          <p:spPr>
            <a:xfrm>
              <a:off x="5235503" y="4054802"/>
              <a:ext cx="374061" cy="318927"/>
            </a:xfrm>
            <a:custGeom>
              <a:rect b="b" l="l" r="r" t="t"/>
              <a:pathLst>
                <a:path extrusionOk="0" h="986" w="1156">
                  <a:moveTo>
                    <a:pt x="1096" y="0"/>
                  </a:moveTo>
                  <a:cubicBezTo>
                    <a:pt x="60" y="0"/>
                    <a:pt x="60" y="0"/>
                    <a:pt x="60" y="0"/>
                  </a:cubicBezTo>
                  <a:cubicBezTo>
                    <a:pt x="27" y="0"/>
                    <a:pt x="0" y="27"/>
                    <a:pt x="0" y="60"/>
                  </a:cubicBezTo>
                  <a:cubicBezTo>
                    <a:pt x="0" y="656"/>
                    <a:pt x="0" y="656"/>
                    <a:pt x="0" y="656"/>
                  </a:cubicBezTo>
                  <a:cubicBezTo>
                    <a:pt x="0" y="689"/>
                    <a:pt x="27" y="716"/>
                    <a:pt x="60" y="716"/>
                  </a:cubicBezTo>
                  <a:cubicBezTo>
                    <a:pt x="224" y="716"/>
                    <a:pt x="224" y="716"/>
                    <a:pt x="224" y="716"/>
                  </a:cubicBezTo>
                  <a:cubicBezTo>
                    <a:pt x="198" y="967"/>
                    <a:pt x="198" y="967"/>
                    <a:pt x="198" y="967"/>
                  </a:cubicBezTo>
                  <a:cubicBezTo>
                    <a:pt x="198" y="967"/>
                    <a:pt x="197" y="986"/>
                    <a:pt x="212" y="972"/>
                  </a:cubicBezTo>
                  <a:cubicBezTo>
                    <a:pt x="225" y="960"/>
                    <a:pt x="402" y="774"/>
                    <a:pt x="457" y="716"/>
                  </a:cubicBezTo>
                  <a:cubicBezTo>
                    <a:pt x="1096" y="716"/>
                    <a:pt x="1096" y="716"/>
                    <a:pt x="1096" y="716"/>
                  </a:cubicBezTo>
                  <a:cubicBezTo>
                    <a:pt x="1129" y="716"/>
                    <a:pt x="1156" y="689"/>
                    <a:pt x="1156" y="656"/>
                  </a:cubicBezTo>
                  <a:cubicBezTo>
                    <a:pt x="1156" y="60"/>
                    <a:pt x="1156" y="60"/>
                    <a:pt x="1156" y="60"/>
                  </a:cubicBezTo>
                  <a:cubicBezTo>
                    <a:pt x="1156" y="27"/>
                    <a:pt x="1129" y="0"/>
                    <a:pt x="1096" y="0"/>
                  </a:cubicBezTo>
                  <a:close/>
                </a:path>
              </a:pathLst>
            </a:custGeom>
            <a:solidFill>
              <a:schemeClr val="lt1"/>
            </a:solidFill>
            <a:ln cap="flat" cmpd="sng" w="15875">
              <a:solidFill>
                <a:schemeClr val="accent1"/>
              </a:solidFill>
              <a:prstDash val="solid"/>
              <a:miter lim="800000"/>
              <a:headEnd len="sm" w="sm" type="none"/>
              <a:tailEnd len="sm" w="sm" type="none"/>
            </a:ln>
          </p:spPr>
          <p:txBody>
            <a:bodyPr anchorCtr="0" anchor="t" bIns="45725" lIns="91450" spcFirstLastPara="1" rIns="91450" wrap="square" tIns="457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25" name="Google Shape;625;p56"/>
            <p:cNvSpPr/>
            <p:nvPr/>
          </p:nvSpPr>
          <p:spPr>
            <a:xfrm>
              <a:off x="5324384" y="4147010"/>
              <a:ext cx="38262" cy="38499"/>
            </a:xfrm>
            <a:prstGeom prst="ellipse">
              <a:avLst/>
            </a:prstGeom>
            <a:solidFill>
              <a:schemeClr val="lt1"/>
            </a:solidFill>
            <a:ln cap="flat" cmpd="sng" w="9525">
              <a:solidFill>
                <a:schemeClr val="accent1"/>
              </a:solidFill>
              <a:prstDash val="solid"/>
              <a:round/>
              <a:headEnd len="sm" w="sm" type="none"/>
              <a:tailEnd len="sm" w="sm" type="none"/>
            </a:ln>
          </p:spPr>
          <p:txBody>
            <a:bodyPr anchorCtr="0" anchor="t" bIns="45725" lIns="91450" spcFirstLastPara="1" rIns="91450" wrap="square" tIns="457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26" name="Google Shape;626;p56"/>
            <p:cNvSpPr/>
            <p:nvPr/>
          </p:nvSpPr>
          <p:spPr>
            <a:xfrm>
              <a:off x="5414453" y="4147010"/>
              <a:ext cx="38499" cy="38499"/>
            </a:xfrm>
            <a:prstGeom prst="ellipse">
              <a:avLst/>
            </a:prstGeom>
            <a:solidFill>
              <a:schemeClr val="lt1"/>
            </a:solidFill>
            <a:ln cap="flat" cmpd="sng" w="9525">
              <a:solidFill>
                <a:schemeClr val="accent1"/>
              </a:solidFill>
              <a:prstDash val="solid"/>
              <a:round/>
              <a:headEnd len="sm" w="sm" type="none"/>
              <a:tailEnd len="sm" w="sm" type="none"/>
            </a:ln>
          </p:spPr>
          <p:txBody>
            <a:bodyPr anchorCtr="0" anchor="t" bIns="45725" lIns="91450" spcFirstLastPara="1" rIns="91450" wrap="square" tIns="457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27" name="Google Shape;627;p56"/>
            <p:cNvSpPr/>
            <p:nvPr/>
          </p:nvSpPr>
          <p:spPr>
            <a:xfrm>
              <a:off x="5503097" y="4147010"/>
              <a:ext cx="38262" cy="38499"/>
            </a:xfrm>
            <a:prstGeom prst="ellipse">
              <a:avLst/>
            </a:prstGeom>
            <a:solidFill>
              <a:schemeClr val="lt1"/>
            </a:solidFill>
            <a:ln cap="flat" cmpd="sng" w="9525">
              <a:solidFill>
                <a:schemeClr val="accent1"/>
              </a:solidFill>
              <a:prstDash val="solid"/>
              <a:round/>
              <a:headEnd len="sm" w="sm" type="none"/>
              <a:tailEnd len="sm" w="sm" type="none"/>
            </a:ln>
          </p:spPr>
          <p:txBody>
            <a:bodyPr anchorCtr="0" anchor="t" bIns="45725" lIns="91450" spcFirstLastPara="1" rIns="91450" wrap="square" tIns="457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628" name="Google Shape;628;p56"/>
          <p:cNvSpPr/>
          <p:nvPr/>
        </p:nvSpPr>
        <p:spPr>
          <a:xfrm>
            <a:off x="210131" y="3997963"/>
            <a:ext cx="1048309" cy="230726"/>
          </a:xfrm>
          <a:prstGeom prst="rect">
            <a:avLst/>
          </a:prstGeom>
          <a:noFill/>
          <a:ln>
            <a:noFill/>
          </a:ln>
        </p:spPr>
        <p:txBody>
          <a:bodyPr anchorCtr="0" anchor="t" bIns="28575" lIns="57150" spcFirstLastPara="1" rIns="57150" wrap="square" tIns="28575">
            <a:noAutofit/>
          </a:bodyPr>
          <a:lstStyle/>
          <a:p>
            <a:pPr indent="0" lvl="0" marL="0" marR="0" rtl="0" algn="ctr">
              <a:lnSpc>
                <a:spcPct val="90000"/>
              </a:lnSpc>
              <a:spcBef>
                <a:spcPts val="0"/>
              </a:spcBef>
              <a:spcAft>
                <a:spcPts val="0"/>
              </a:spcAft>
              <a:buNone/>
            </a:pPr>
            <a:r>
              <a:rPr b="1" lang="en" sz="900">
                <a:solidFill>
                  <a:schemeClr val="dk1"/>
                </a:solidFill>
                <a:latin typeface="Arial"/>
                <a:ea typeface="Arial"/>
                <a:cs typeface="Arial"/>
                <a:sym typeface="Arial"/>
              </a:rPr>
              <a:t>Ride hailing</a:t>
            </a:r>
            <a:endParaRPr sz="900"/>
          </a:p>
        </p:txBody>
      </p:sp>
      <p:grpSp>
        <p:nvGrpSpPr>
          <p:cNvPr id="629" name="Google Shape;629;p56"/>
          <p:cNvGrpSpPr/>
          <p:nvPr/>
        </p:nvGrpSpPr>
        <p:grpSpPr>
          <a:xfrm>
            <a:off x="616626" y="3522222"/>
            <a:ext cx="235319" cy="401187"/>
            <a:chOff x="914167" y="3050924"/>
            <a:chExt cx="185971" cy="317056"/>
          </a:xfrm>
        </p:grpSpPr>
        <p:grpSp>
          <p:nvGrpSpPr>
            <p:cNvPr id="630" name="Google Shape;630;p56"/>
            <p:cNvGrpSpPr/>
            <p:nvPr/>
          </p:nvGrpSpPr>
          <p:grpSpPr>
            <a:xfrm>
              <a:off x="914167" y="3050924"/>
              <a:ext cx="185971" cy="317056"/>
              <a:chOff x="2159161" y="1402624"/>
              <a:chExt cx="223674" cy="381336"/>
            </a:xfrm>
          </p:grpSpPr>
          <p:sp>
            <p:nvSpPr>
              <p:cNvPr id="631" name="Google Shape;631;p56"/>
              <p:cNvSpPr/>
              <p:nvPr/>
            </p:nvSpPr>
            <p:spPr>
              <a:xfrm>
                <a:off x="2159161" y="1402624"/>
                <a:ext cx="223116" cy="381336"/>
              </a:xfrm>
              <a:prstGeom prst="rect">
                <a:avLst/>
              </a:prstGeom>
              <a:solidFill>
                <a:schemeClr val="lt1"/>
              </a:solidFill>
              <a:ln cap="rnd" cmpd="sng" w="15875">
                <a:solidFill>
                  <a:schemeClr val="accent1"/>
                </a:solidFill>
                <a:prstDash val="solid"/>
                <a:round/>
                <a:headEnd len="sm" w="sm" type="none"/>
                <a:tailEnd len="sm" w="sm" type="none"/>
              </a:ln>
            </p:spPr>
            <p:txBody>
              <a:bodyPr anchorCtr="0" anchor="t" bIns="45725" lIns="91450" spcFirstLastPara="1" rIns="91450" wrap="square" tIns="457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632" name="Google Shape;632;p56"/>
              <p:cNvCxnSpPr/>
              <p:nvPr/>
            </p:nvCxnSpPr>
            <p:spPr>
              <a:xfrm>
                <a:off x="2166179" y="1465790"/>
                <a:ext cx="216656" cy="0"/>
              </a:xfrm>
              <a:prstGeom prst="straightConnector1">
                <a:avLst/>
              </a:prstGeom>
              <a:solidFill>
                <a:schemeClr val="lt1"/>
              </a:solidFill>
              <a:ln cap="rnd" cmpd="sng" w="15875">
                <a:solidFill>
                  <a:schemeClr val="accent1"/>
                </a:solidFill>
                <a:prstDash val="solid"/>
                <a:round/>
                <a:headEnd len="sm" w="sm" type="none"/>
                <a:tailEnd len="sm" w="sm" type="none"/>
              </a:ln>
            </p:spPr>
          </p:cxnSp>
          <p:cxnSp>
            <p:nvCxnSpPr>
              <p:cNvPr id="633" name="Google Shape;633;p56"/>
              <p:cNvCxnSpPr/>
              <p:nvPr/>
            </p:nvCxnSpPr>
            <p:spPr>
              <a:xfrm>
                <a:off x="2166179" y="1720794"/>
                <a:ext cx="209782" cy="0"/>
              </a:xfrm>
              <a:prstGeom prst="straightConnector1">
                <a:avLst/>
              </a:prstGeom>
              <a:solidFill>
                <a:schemeClr val="lt1"/>
              </a:solidFill>
              <a:ln cap="rnd" cmpd="sng" w="15875">
                <a:solidFill>
                  <a:schemeClr val="accent1"/>
                </a:solidFill>
                <a:prstDash val="solid"/>
                <a:round/>
                <a:headEnd len="sm" w="sm" type="none"/>
                <a:tailEnd len="sm" w="sm" type="none"/>
              </a:ln>
            </p:spPr>
          </p:cxnSp>
          <p:cxnSp>
            <p:nvCxnSpPr>
              <p:cNvPr id="634" name="Google Shape;634;p56"/>
              <p:cNvCxnSpPr/>
              <p:nvPr/>
            </p:nvCxnSpPr>
            <p:spPr>
              <a:xfrm>
                <a:off x="2258589" y="1436547"/>
                <a:ext cx="51469" cy="0"/>
              </a:xfrm>
              <a:prstGeom prst="straightConnector1">
                <a:avLst/>
              </a:prstGeom>
              <a:solidFill>
                <a:schemeClr val="lt1"/>
              </a:solidFill>
              <a:ln cap="rnd" cmpd="sng" w="15875">
                <a:solidFill>
                  <a:schemeClr val="accent1"/>
                </a:solidFill>
                <a:prstDash val="solid"/>
                <a:round/>
                <a:headEnd len="sm" w="sm" type="none"/>
                <a:tailEnd len="sm" w="sm" type="none"/>
              </a:ln>
            </p:spPr>
          </p:cxnSp>
          <p:cxnSp>
            <p:nvCxnSpPr>
              <p:cNvPr id="635" name="Google Shape;635;p56"/>
              <p:cNvCxnSpPr/>
              <p:nvPr/>
            </p:nvCxnSpPr>
            <p:spPr>
              <a:xfrm>
                <a:off x="2267947" y="1752377"/>
                <a:ext cx="32753" cy="0"/>
              </a:xfrm>
              <a:prstGeom prst="straightConnector1">
                <a:avLst/>
              </a:prstGeom>
              <a:solidFill>
                <a:schemeClr val="lt1"/>
              </a:solidFill>
              <a:ln cap="rnd" cmpd="sng" w="15875">
                <a:solidFill>
                  <a:schemeClr val="accent1"/>
                </a:solidFill>
                <a:prstDash val="solid"/>
                <a:round/>
                <a:headEnd len="sm" w="sm" type="none"/>
                <a:tailEnd len="sm" w="sm" type="none"/>
              </a:ln>
            </p:spPr>
          </p:cxnSp>
        </p:grpSp>
        <p:grpSp>
          <p:nvGrpSpPr>
            <p:cNvPr id="636" name="Google Shape;636;p56"/>
            <p:cNvGrpSpPr/>
            <p:nvPr/>
          </p:nvGrpSpPr>
          <p:grpSpPr>
            <a:xfrm>
              <a:off x="938975" y="3165830"/>
              <a:ext cx="131756" cy="87244"/>
              <a:chOff x="950405" y="3165830"/>
              <a:chExt cx="131756" cy="87244"/>
            </a:xfrm>
          </p:grpSpPr>
          <p:sp>
            <p:nvSpPr>
              <p:cNvPr id="637" name="Google Shape;637;p56"/>
              <p:cNvSpPr/>
              <p:nvPr/>
            </p:nvSpPr>
            <p:spPr>
              <a:xfrm>
                <a:off x="953076" y="3165830"/>
                <a:ext cx="125524" cy="87244"/>
              </a:xfrm>
              <a:custGeom>
                <a:rect b="b" l="l" r="r" t="t"/>
                <a:pathLst>
                  <a:path extrusionOk="0" h="139" w="202">
                    <a:moveTo>
                      <a:pt x="35" y="122"/>
                    </a:moveTo>
                    <a:cubicBezTo>
                      <a:pt x="35" y="139"/>
                      <a:pt x="35" y="139"/>
                      <a:pt x="35" y="139"/>
                    </a:cubicBezTo>
                    <a:cubicBezTo>
                      <a:pt x="0" y="139"/>
                      <a:pt x="0" y="139"/>
                      <a:pt x="0" y="139"/>
                    </a:cubicBezTo>
                    <a:cubicBezTo>
                      <a:pt x="0" y="76"/>
                      <a:pt x="0" y="76"/>
                      <a:pt x="0" y="76"/>
                    </a:cubicBezTo>
                    <a:cubicBezTo>
                      <a:pt x="0" y="76"/>
                      <a:pt x="0" y="67"/>
                      <a:pt x="4" y="63"/>
                    </a:cubicBezTo>
                    <a:cubicBezTo>
                      <a:pt x="9" y="59"/>
                      <a:pt x="21" y="53"/>
                      <a:pt x="29" y="28"/>
                    </a:cubicBezTo>
                    <a:cubicBezTo>
                      <a:pt x="38" y="4"/>
                      <a:pt x="37" y="8"/>
                      <a:pt x="37" y="8"/>
                    </a:cubicBezTo>
                    <a:cubicBezTo>
                      <a:pt x="37" y="8"/>
                      <a:pt x="39" y="0"/>
                      <a:pt x="48" y="0"/>
                    </a:cubicBezTo>
                    <a:cubicBezTo>
                      <a:pt x="58" y="0"/>
                      <a:pt x="155" y="0"/>
                      <a:pt x="155" y="0"/>
                    </a:cubicBezTo>
                    <a:cubicBezTo>
                      <a:pt x="155" y="0"/>
                      <a:pt x="165" y="2"/>
                      <a:pt x="167" y="10"/>
                    </a:cubicBezTo>
                    <a:cubicBezTo>
                      <a:pt x="170" y="18"/>
                      <a:pt x="174" y="38"/>
                      <a:pt x="184" y="51"/>
                    </a:cubicBezTo>
                    <a:cubicBezTo>
                      <a:pt x="197" y="63"/>
                      <a:pt x="197" y="63"/>
                      <a:pt x="197" y="63"/>
                    </a:cubicBezTo>
                    <a:cubicBezTo>
                      <a:pt x="197" y="63"/>
                      <a:pt x="202" y="67"/>
                      <a:pt x="202" y="73"/>
                    </a:cubicBezTo>
                    <a:cubicBezTo>
                      <a:pt x="202" y="79"/>
                      <a:pt x="202" y="139"/>
                      <a:pt x="202" y="139"/>
                    </a:cubicBezTo>
                    <a:cubicBezTo>
                      <a:pt x="167" y="139"/>
                      <a:pt x="167" y="139"/>
                      <a:pt x="167" y="139"/>
                    </a:cubicBezTo>
                    <a:cubicBezTo>
                      <a:pt x="167" y="122"/>
                      <a:pt x="167" y="122"/>
                      <a:pt x="167" y="122"/>
                    </a:cubicBezTo>
                  </a:path>
                </a:pathLst>
              </a:custGeom>
              <a:solidFill>
                <a:schemeClr val="lt1"/>
              </a:solidFill>
              <a:ln cap="rnd" cmpd="sng" w="9525">
                <a:solidFill>
                  <a:schemeClr val="accent1"/>
                </a:solidFill>
                <a:prstDash val="solid"/>
                <a:round/>
                <a:headEnd len="sm" w="sm" type="none"/>
                <a:tailEnd len="sm" w="sm" type="none"/>
              </a:ln>
            </p:spPr>
            <p:txBody>
              <a:bodyPr anchorCtr="0" anchor="t" bIns="45725" lIns="91450" spcFirstLastPara="1" rIns="91450" wrap="square" tIns="457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38" name="Google Shape;638;p56"/>
              <p:cNvSpPr/>
              <p:nvPr/>
            </p:nvSpPr>
            <p:spPr>
              <a:xfrm>
                <a:off x="950405" y="3186306"/>
                <a:ext cx="18695" cy="13354"/>
              </a:xfrm>
              <a:custGeom>
                <a:rect b="b" l="l" r="r" t="t"/>
                <a:pathLst>
                  <a:path extrusionOk="0" h="21" w="30">
                    <a:moveTo>
                      <a:pt x="30" y="1"/>
                    </a:moveTo>
                    <a:cubicBezTo>
                      <a:pt x="9" y="1"/>
                      <a:pt x="9" y="1"/>
                      <a:pt x="9" y="1"/>
                    </a:cubicBezTo>
                    <a:cubicBezTo>
                      <a:pt x="9" y="1"/>
                      <a:pt x="4" y="0"/>
                      <a:pt x="3" y="5"/>
                    </a:cubicBezTo>
                    <a:cubicBezTo>
                      <a:pt x="2" y="9"/>
                      <a:pt x="0" y="13"/>
                      <a:pt x="4" y="15"/>
                    </a:cubicBezTo>
                    <a:cubicBezTo>
                      <a:pt x="9" y="16"/>
                      <a:pt x="19" y="21"/>
                      <a:pt x="19" y="21"/>
                    </a:cubicBezTo>
                    <a:cubicBezTo>
                      <a:pt x="19" y="21"/>
                      <a:pt x="27" y="9"/>
                      <a:pt x="30" y="1"/>
                    </a:cubicBezTo>
                    <a:close/>
                  </a:path>
                </a:pathLst>
              </a:custGeom>
              <a:solidFill>
                <a:schemeClr val="lt1"/>
              </a:solidFill>
              <a:ln cap="rnd" cmpd="sng" w="9525">
                <a:solidFill>
                  <a:schemeClr val="accent1"/>
                </a:solidFill>
                <a:prstDash val="solid"/>
                <a:round/>
                <a:headEnd len="sm" w="sm" type="none"/>
                <a:tailEnd len="sm" w="sm" type="none"/>
              </a:ln>
            </p:spPr>
            <p:txBody>
              <a:bodyPr anchorCtr="0" anchor="t" bIns="45725" lIns="91450" spcFirstLastPara="1" rIns="91450" wrap="square" tIns="457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39" name="Google Shape;639;p56"/>
              <p:cNvSpPr/>
              <p:nvPr/>
            </p:nvSpPr>
            <p:spPr>
              <a:xfrm>
                <a:off x="960198" y="3209452"/>
                <a:ext cx="26707" cy="13354"/>
              </a:xfrm>
              <a:custGeom>
                <a:rect b="b" l="l" r="r" t="t"/>
                <a:pathLst>
                  <a:path extrusionOk="0" h="22" w="43">
                    <a:moveTo>
                      <a:pt x="39" y="9"/>
                    </a:moveTo>
                    <a:cubicBezTo>
                      <a:pt x="39" y="9"/>
                      <a:pt x="43" y="11"/>
                      <a:pt x="42" y="15"/>
                    </a:cubicBezTo>
                    <a:cubicBezTo>
                      <a:pt x="42" y="20"/>
                      <a:pt x="39" y="22"/>
                      <a:pt x="39" y="22"/>
                    </a:cubicBezTo>
                    <a:cubicBezTo>
                      <a:pt x="39" y="22"/>
                      <a:pt x="10" y="22"/>
                      <a:pt x="10" y="22"/>
                    </a:cubicBezTo>
                    <a:cubicBezTo>
                      <a:pt x="2" y="22"/>
                      <a:pt x="0" y="8"/>
                      <a:pt x="5" y="3"/>
                    </a:cubicBezTo>
                    <a:cubicBezTo>
                      <a:pt x="9" y="0"/>
                      <a:pt x="20" y="5"/>
                      <a:pt x="25" y="6"/>
                    </a:cubicBezTo>
                    <a:cubicBezTo>
                      <a:pt x="30" y="7"/>
                      <a:pt x="34" y="8"/>
                      <a:pt x="39" y="9"/>
                    </a:cubicBezTo>
                    <a:close/>
                  </a:path>
                </a:pathLst>
              </a:custGeom>
              <a:solidFill>
                <a:schemeClr val="lt1"/>
              </a:solidFill>
              <a:ln cap="rnd" cmpd="sng" w="9525">
                <a:solidFill>
                  <a:schemeClr val="accent1"/>
                </a:solidFill>
                <a:prstDash val="solid"/>
                <a:round/>
                <a:headEnd len="sm" w="sm" type="none"/>
                <a:tailEnd len="sm" w="sm" type="none"/>
              </a:ln>
            </p:spPr>
            <p:txBody>
              <a:bodyPr anchorCtr="0" anchor="t" bIns="45725" lIns="91450" spcFirstLastPara="1" rIns="91450" wrap="square" tIns="457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0" name="Google Shape;640;p56"/>
              <p:cNvSpPr/>
              <p:nvPr/>
            </p:nvSpPr>
            <p:spPr>
              <a:xfrm>
                <a:off x="1063466" y="3186306"/>
                <a:ext cx="18695" cy="13354"/>
              </a:xfrm>
              <a:custGeom>
                <a:rect b="b" l="l" r="r" t="t"/>
                <a:pathLst>
                  <a:path extrusionOk="0" h="21" w="30">
                    <a:moveTo>
                      <a:pt x="0" y="1"/>
                    </a:moveTo>
                    <a:cubicBezTo>
                      <a:pt x="21" y="1"/>
                      <a:pt x="21" y="1"/>
                      <a:pt x="21" y="1"/>
                    </a:cubicBezTo>
                    <a:cubicBezTo>
                      <a:pt x="21" y="1"/>
                      <a:pt x="25" y="0"/>
                      <a:pt x="27" y="5"/>
                    </a:cubicBezTo>
                    <a:cubicBezTo>
                      <a:pt x="28" y="9"/>
                      <a:pt x="30" y="13"/>
                      <a:pt x="25" y="15"/>
                    </a:cubicBezTo>
                    <a:cubicBezTo>
                      <a:pt x="21" y="16"/>
                      <a:pt x="10" y="21"/>
                      <a:pt x="10" y="21"/>
                    </a:cubicBezTo>
                    <a:cubicBezTo>
                      <a:pt x="10" y="21"/>
                      <a:pt x="3" y="9"/>
                      <a:pt x="0" y="1"/>
                    </a:cubicBezTo>
                    <a:close/>
                  </a:path>
                </a:pathLst>
              </a:custGeom>
              <a:solidFill>
                <a:schemeClr val="lt1"/>
              </a:solidFill>
              <a:ln cap="rnd" cmpd="sng" w="9525">
                <a:solidFill>
                  <a:schemeClr val="accent1"/>
                </a:solidFill>
                <a:prstDash val="solid"/>
                <a:round/>
                <a:headEnd len="sm" w="sm" type="none"/>
                <a:tailEnd len="sm" w="sm" type="none"/>
              </a:ln>
            </p:spPr>
            <p:txBody>
              <a:bodyPr anchorCtr="0" anchor="t" bIns="45725" lIns="91450" spcFirstLastPara="1" rIns="91450" wrap="square" tIns="457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1" name="Google Shape;641;p56"/>
              <p:cNvSpPr/>
              <p:nvPr/>
            </p:nvSpPr>
            <p:spPr>
              <a:xfrm>
                <a:off x="1045661" y="3209452"/>
                <a:ext cx="25817" cy="13354"/>
              </a:xfrm>
              <a:custGeom>
                <a:rect b="b" l="l" r="r" t="t"/>
                <a:pathLst>
                  <a:path extrusionOk="0" h="22" w="42">
                    <a:moveTo>
                      <a:pt x="4" y="9"/>
                    </a:moveTo>
                    <a:cubicBezTo>
                      <a:pt x="4" y="9"/>
                      <a:pt x="0" y="11"/>
                      <a:pt x="0" y="15"/>
                    </a:cubicBezTo>
                    <a:cubicBezTo>
                      <a:pt x="1" y="20"/>
                      <a:pt x="4" y="22"/>
                      <a:pt x="4" y="22"/>
                    </a:cubicBezTo>
                    <a:cubicBezTo>
                      <a:pt x="4" y="22"/>
                      <a:pt x="33" y="22"/>
                      <a:pt x="33" y="22"/>
                    </a:cubicBezTo>
                    <a:cubicBezTo>
                      <a:pt x="41" y="22"/>
                      <a:pt x="42" y="8"/>
                      <a:pt x="37" y="3"/>
                    </a:cubicBezTo>
                    <a:cubicBezTo>
                      <a:pt x="33" y="0"/>
                      <a:pt x="22" y="5"/>
                      <a:pt x="18" y="6"/>
                    </a:cubicBezTo>
                    <a:cubicBezTo>
                      <a:pt x="13" y="7"/>
                      <a:pt x="9" y="8"/>
                      <a:pt x="4" y="9"/>
                    </a:cubicBezTo>
                    <a:close/>
                  </a:path>
                </a:pathLst>
              </a:custGeom>
              <a:solidFill>
                <a:schemeClr val="lt1"/>
              </a:solidFill>
              <a:ln cap="rnd" cmpd="sng" w="9525">
                <a:solidFill>
                  <a:schemeClr val="accent1"/>
                </a:solidFill>
                <a:prstDash val="solid"/>
                <a:round/>
                <a:headEnd len="sm" w="sm" type="none"/>
                <a:tailEnd len="sm" w="sm" type="none"/>
              </a:ln>
            </p:spPr>
            <p:txBody>
              <a:bodyPr anchorCtr="0" anchor="t" bIns="45725" lIns="91450" spcFirstLastPara="1" rIns="91450" wrap="square" tIns="457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642" name="Google Shape;642;p56"/>
              <p:cNvCxnSpPr/>
              <p:nvPr/>
            </p:nvCxnSpPr>
            <p:spPr>
              <a:xfrm>
                <a:off x="974442" y="3174732"/>
                <a:ext cx="81902" cy="0"/>
              </a:xfrm>
              <a:prstGeom prst="straightConnector1">
                <a:avLst/>
              </a:prstGeom>
              <a:solidFill>
                <a:schemeClr val="lt1"/>
              </a:solidFill>
              <a:ln cap="rnd" cmpd="sng" w="9525">
                <a:solidFill>
                  <a:schemeClr val="accent1"/>
                </a:solidFill>
                <a:prstDash val="solid"/>
                <a:round/>
                <a:headEnd len="sm" w="sm" type="none"/>
                <a:tailEnd len="sm" w="sm" type="none"/>
              </a:ln>
            </p:spPr>
          </p:cxnSp>
          <p:cxnSp>
            <p:nvCxnSpPr>
              <p:cNvPr id="643" name="Google Shape;643;p56"/>
              <p:cNvCxnSpPr/>
              <p:nvPr/>
            </p:nvCxnSpPr>
            <p:spPr>
              <a:xfrm>
                <a:off x="962868" y="3196989"/>
                <a:ext cx="105049" cy="0"/>
              </a:xfrm>
              <a:prstGeom prst="straightConnector1">
                <a:avLst/>
              </a:prstGeom>
              <a:solidFill>
                <a:schemeClr val="lt1"/>
              </a:solidFill>
              <a:ln cap="rnd" cmpd="sng" w="9525">
                <a:solidFill>
                  <a:schemeClr val="accent1"/>
                </a:solidFill>
                <a:prstDash val="solid"/>
                <a:round/>
                <a:headEnd len="sm" w="sm" type="none"/>
                <a:tailEnd len="sm" w="sm" type="none"/>
              </a:ln>
            </p:spPr>
          </p:cxnSp>
          <p:cxnSp>
            <p:nvCxnSpPr>
              <p:cNvPr id="644" name="Google Shape;644;p56"/>
              <p:cNvCxnSpPr/>
              <p:nvPr/>
            </p:nvCxnSpPr>
            <p:spPr>
              <a:xfrm>
                <a:off x="953076" y="3242391"/>
                <a:ext cx="127305" cy="0"/>
              </a:xfrm>
              <a:prstGeom prst="straightConnector1">
                <a:avLst/>
              </a:prstGeom>
              <a:solidFill>
                <a:schemeClr val="lt1"/>
              </a:solidFill>
              <a:ln cap="rnd" cmpd="sng" w="9525">
                <a:solidFill>
                  <a:schemeClr val="accent1"/>
                </a:solidFill>
                <a:prstDash val="solid"/>
                <a:round/>
                <a:headEnd len="sm" w="sm" type="none"/>
                <a:tailEnd len="sm" w="sm" type="none"/>
              </a:ln>
            </p:spPr>
          </p:cxnSp>
        </p:grpSp>
      </p:grpSp>
      <p:sp>
        <p:nvSpPr>
          <p:cNvPr id="645" name="Google Shape;645;p56"/>
          <p:cNvSpPr/>
          <p:nvPr/>
        </p:nvSpPr>
        <p:spPr>
          <a:xfrm>
            <a:off x="1053649" y="3997963"/>
            <a:ext cx="1388839" cy="230726"/>
          </a:xfrm>
          <a:prstGeom prst="rect">
            <a:avLst/>
          </a:prstGeom>
          <a:noFill/>
          <a:ln>
            <a:noFill/>
          </a:ln>
        </p:spPr>
        <p:txBody>
          <a:bodyPr anchorCtr="0" anchor="t" bIns="28575" lIns="57150" spcFirstLastPara="1" rIns="57150" wrap="square" tIns="28575">
            <a:noAutofit/>
          </a:bodyPr>
          <a:lstStyle/>
          <a:p>
            <a:pPr indent="0" lvl="0" marL="0" marR="0" rtl="0" algn="ctr">
              <a:lnSpc>
                <a:spcPct val="90000"/>
              </a:lnSpc>
              <a:spcBef>
                <a:spcPts val="0"/>
              </a:spcBef>
              <a:spcAft>
                <a:spcPts val="0"/>
              </a:spcAft>
              <a:buNone/>
            </a:pPr>
            <a:r>
              <a:rPr b="1" lang="en" sz="900">
                <a:solidFill>
                  <a:schemeClr val="dk1"/>
                </a:solidFill>
                <a:latin typeface="Arial"/>
                <a:ea typeface="Arial"/>
                <a:cs typeface="Arial"/>
                <a:sym typeface="Arial"/>
              </a:rPr>
              <a:t>Media streaming</a:t>
            </a:r>
            <a:endParaRPr sz="900"/>
          </a:p>
        </p:txBody>
      </p:sp>
      <p:sp>
        <p:nvSpPr>
          <p:cNvPr id="646" name="Google Shape;646;p56"/>
          <p:cNvSpPr/>
          <p:nvPr/>
        </p:nvSpPr>
        <p:spPr>
          <a:xfrm flipH="1">
            <a:off x="1411278" y="3536768"/>
            <a:ext cx="673584" cy="372096"/>
          </a:xfrm>
          <a:custGeom>
            <a:rect b="b" l="l" r="r" t="t"/>
            <a:pathLst>
              <a:path extrusionOk="0" h="281" w="509">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lt1"/>
          </a:solidFill>
          <a:ln cap="flat" cmpd="sng" w="15875">
            <a:solidFill>
              <a:schemeClr val="accent1"/>
            </a:solidFill>
            <a:prstDash val="solid"/>
            <a:round/>
            <a:headEnd len="sm" w="sm" type="none"/>
            <a:tailEnd len="sm" w="sm" type="none"/>
          </a:ln>
        </p:spPr>
        <p:txBody>
          <a:bodyPr anchorCtr="0" anchor="t" bIns="45725" lIns="91450" spcFirstLastPara="1" rIns="91450" wrap="square" tIns="457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7" name="Google Shape;647;p56"/>
          <p:cNvSpPr/>
          <p:nvPr/>
        </p:nvSpPr>
        <p:spPr>
          <a:xfrm rot="5400000">
            <a:off x="1696144" y="3676931"/>
            <a:ext cx="146534" cy="127258"/>
          </a:xfrm>
          <a:prstGeom prst="triangle">
            <a:avLst>
              <a:gd fmla="val 50000" name="adj"/>
            </a:avLst>
          </a:prstGeom>
          <a:solidFill>
            <a:schemeClr val="lt1"/>
          </a:solidFill>
          <a:ln cap="flat" cmpd="sng" w="15875">
            <a:solidFill>
              <a:schemeClr val="accent1"/>
            </a:solidFill>
            <a:prstDash val="solid"/>
            <a:round/>
            <a:headEnd len="sm" w="sm" type="none"/>
            <a:tailEnd len="sm" w="sm" type="none"/>
          </a:ln>
        </p:spPr>
        <p:txBody>
          <a:bodyPr anchorCtr="0" anchor="t" bIns="45725" lIns="91450" spcFirstLastPara="1" rIns="91450" wrap="square" tIns="457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8" name="Google Shape;648;p56"/>
          <p:cNvSpPr/>
          <p:nvPr/>
        </p:nvSpPr>
        <p:spPr>
          <a:xfrm>
            <a:off x="3336248" y="3997963"/>
            <a:ext cx="598619" cy="230726"/>
          </a:xfrm>
          <a:prstGeom prst="rect">
            <a:avLst/>
          </a:prstGeom>
          <a:noFill/>
          <a:ln>
            <a:noFill/>
          </a:ln>
        </p:spPr>
        <p:txBody>
          <a:bodyPr anchorCtr="0" anchor="t" bIns="28575" lIns="57150" spcFirstLastPara="1" rIns="57150" wrap="square" tIns="28575">
            <a:noAutofit/>
          </a:bodyPr>
          <a:lstStyle/>
          <a:p>
            <a:pPr indent="0" lvl="0" marL="0" marR="0" rtl="0" algn="ctr">
              <a:lnSpc>
                <a:spcPct val="90000"/>
              </a:lnSpc>
              <a:spcBef>
                <a:spcPts val="0"/>
              </a:spcBef>
              <a:spcAft>
                <a:spcPts val="0"/>
              </a:spcAft>
              <a:buNone/>
            </a:pPr>
            <a:r>
              <a:rPr b="1" lang="en" sz="900">
                <a:solidFill>
                  <a:schemeClr val="dk1"/>
                </a:solidFill>
                <a:latin typeface="Arial"/>
                <a:ea typeface="Arial"/>
                <a:cs typeface="Arial"/>
                <a:sym typeface="Arial"/>
              </a:rPr>
              <a:t>Dating</a:t>
            </a:r>
            <a:endParaRPr sz="900"/>
          </a:p>
        </p:txBody>
      </p:sp>
      <p:grpSp>
        <p:nvGrpSpPr>
          <p:cNvPr id="649" name="Google Shape;649;p56"/>
          <p:cNvGrpSpPr/>
          <p:nvPr/>
        </p:nvGrpSpPr>
        <p:grpSpPr>
          <a:xfrm>
            <a:off x="3393949" y="3548854"/>
            <a:ext cx="390129" cy="347923"/>
            <a:chOff x="1495935" y="3874885"/>
            <a:chExt cx="329738" cy="294065"/>
          </a:xfrm>
        </p:grpSpPr>
        <p:sp>
          <p:nvSpPr>
            <p:cNvPr id="650" name="Google Shape;650;p56"/>
            <p:cNvSpPr/>
            <p:nvPr/>
          </p:nvSpPr>
          <p:spPr>
            <a:xfrm>
              <a:off x="1495935" y="3874885"/>
              <a:ext cx="294065" cy="294065"/>
            </a:xfrm>
            <a:prstGeom prst="heart">
              <a:avLst/>
            </a:prstGeom>
            <a:solidFill>
              <a:schemeClr val="lt1"/>
            </a:solidFill>
            <a:ln cap="flat" cmpd="sng" w="15875">
              <a:solidFill>
                <a:schemeClr val="accent1"/>
              </a:solidFill>
              <a:prstDash val="solid"/>
              <a:round/>
              <a:headEnd len="sm" w="sm" type="none"/>
              <a:tailEnd len="sm" w="sm" type="none"/>
            </a:ln>
          </p:spPr>
          <p:txBody>
            <a:bodyPr anchorCtr="0" anchor="t" bIns="45725" lIns="91450" spcFirstLastPara="1" rIns="91450" wrap="square" tIns="457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51" name="Google Shape;651;p56"/>
            <p:cNvSpPr/>
            <p:nvPr/>
          </p:nvSpPr>
          <p:spPr>
            <a:xfrm>
              <a:off x="1658543" y="3983621"/>
              <a:ext cx="167130" cy="167130"/>
            </a:xfrm>
            <a:prstGeom prst="heart">
              <a:avLst/>
            </a:prstGeom>
            <a:solidFill>
              <a:schemeClr val="lt1"/>
            </a:solidFill>
            <a:ln cap="flat" cmpd="sng" w="15875">
              <a:solidFill>
                <a:schemeClr val="accent1"/>
              </a:solidFill>
              <a:prstDash val="solid"/>
              <a:round/>
              <a:headEnd len="sm" w="sm" type="none"/>
              <a:tailEnd len="sm" w="sm" type="none"/>
            </a:ln>
          </p:spPr>
          <p:txBody>
            <a:bodyPr anchorCtr="0" anchor="t" bIns="45725" lIns="91450" spcFirstLastPara="1" rIns="91450" wrap="square" tIns="457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Tree>
  </p:cSld>
  <p:clrMapOvr>
    <a:masterClrMapping/>
  </p:clrMapOvr>
  <p:transition>
    <p:fade/>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576"/>
                                        </p:tgtEl>
                                        <p:attrNameLst>
                                          <p:attrName>style.visibility</p:attrName>
                                        </p:attrNameLst>
                                      </p:cBhvr>
                                      <p:to>
                                        <p:strVal val="visible"/>
                                      </p:to>
                                    </p:set>
                                    <p:animEffect filter="fade" transition="in">
                                      <p:cBhvr>
                                        <p:cTn dur="500"/>
                                        <p:tgtEl>
                                          <p:spTgt spid="576"/>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575"/>
                                        </p:tgtEl>
                                        <p:attrNameLst>
                                          <p:attrName>style.visibility</p:attrName>
                                        </p:attrNameLst>
                                      </p:cBhvr>
                                      <p:to>
                                        <p:strVal val="visible"/>
                                      </p:to>
                                    </p:set>
                                    <p:animEffect filter="fade" transition="in">
                                      <p:cBhvr>
                                        <p:cTn dur="500"/>
                                        <p:tgtEl>
                                          <p:spTgt spid="575"/>
                                        </p:tgtEl>
                                      </p:cBhvr>
                                    </p:animEffect>
                                  </p:childTnLst>
                                </p:cTn>
                              </p:par>
                              <p:par>
                                <p:cTn fill="hold" nodeType="withEffect" presetClass="entr" presetID="10" presetSubtype="0">
                                  <p:stCondLst>
                                    <p:cond delay="0"/>
                                  </p:stCondLst>
                                  <p:childTnLst>
                                    <p:set>
                                      <p:cBhvr>
                                        <p:cTn dur="1" fill="hold">
                                          <p:stCondLst>
                                            <p:cond delay="0"/>
                                          </p:stCondLst>
                                        </p:cTn>
                                        <p:tgtEl>
                                          <p:spTgt spid="574"/>
                                        </p:tgtEl>
                                        <p:attrNameLst>
                                          <p:attrName>style.visibility</p:attrName>
                                        </p:attrNameLst>
                                      </p:cBhvr>
                                      <p:to>
                                        <p:strVal val="visible"/>
                                      </p:to>
                                    </p:set>
                                    <p:animEffect filter="fade" transition="in">
                                      <p:cBhvr>
                                        <p:cTn dur="500"/>
                                        <p:tgtEl>
                                          <p:spTgt spid="57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6" name="Shape 656"/>
        <p:cNvGrpSpPr/>
        <p:nvPr/>
      </p:nvGrpSpPr>
      <p:grpSpPr>
        <a:xfrm>
          <a:off x="0" y="0"/>
          <a:ext cx="0" cy="0"/>
          <a:chOff x="0" y="0"/>
          <a:chExt cx="0" cy="0"/>
        </a:xfrm>
      </p:grpSpPr>
      <p:sp>
        <p:nvSpPr>
          <p:cNvPr id="657" name="Google Shape;657;p57"/>
          <p:cNvSpPr/>
          <p:nvPr/>
        </p:nvSpPr>
        <p:spPr>
          <a:xfrm>
            <a:off x="794824" y="1396667"/>
            <a:ext cx="7867944" cy="2519921"/>
          </a:xfrm>
          <a:prstGeom prst="rect">
            <a:avLst/>
          </a:prstGeom>
          <a:noFill/>
          <a:ln>
            <a:noFill/>
          </a:ln>
        </p:spPr>
        <p:txBody>
          <a:bodyPr anchorCtr="0" anchor="t" bIns="28575" lIns="57150" spcFirstLastPara="1" rIns="57150" wrap="square" tIns="28575">
            <a:noAutofit/>
          </a:bodyPr>
          <a:lstStyle/>
          <a:p>
            <a:pPr indent="0" lvl="1" marL="0" marR="0" rtl="0" algn="l">
              <a:spcBef>
                <a:spcPts val="0"/>
              </a:spcBef>
              <a:spcAft>
                <a:spcPts val="0"/>
              </a:spcAft>
              <a:buNone/>
            </a:pPr>
            <a:r>
              <a:rPr b="0" i="0" lang="en" sz="2000" u="none" cap="none" strike="noStrike">
                <a:solidFill>
                  <a:schemeClr val="dk1"/>
                </a:solidFill>
                <a:latin typeface="Arial"/>
                <a:ea typeface="Arial"/>
                <a:cs typeface="Arial"/>
                <a:sym typeface="Arial"/>
              </a:rPr>
              <a:t>Break complex apps into smaller pieces and pick the </a:t>
            </a:r>
            <a:br>
              <a:rPr b="0" i="0" lang="en" sz="2000" u="none" cap="none" strike="noStrike">
                <a:solidFill>
                  <a:schemeClr val="dk1"/>
                </a:solidFill>
                <a:latin typeface="Arial"/>
                <a:ea typeface="Arial"/>
                <a:cs typeface="Arial"/>
                <a:sym typeface="Arial"/>
              </a:rPr>
            </a:br>
            <a:r>
              <a:rPr b="0" i="0" lang="en" sz="2000" u="none" cap="none" strike="noStrike">
                <a:solidFill>
                  <a:schemeClr val="dk1"/>
                </a:solidFill>
                <a:latin typeface="Arial"/>
                <a:ea typeface="Arial"/>
                <a:cs typeface="Arial"/>
                <a:sym typeface="Arial"/>
              </a:rPr>
              <a:t>best tool to solve each problem</a:t>
            </a:r>
            <a:endParaRPr sz="900"/>
          </a:p>
          <a:p>
            <a:pPr indent="0" lvl="1" marL="0" marR="0" rtl="0" algn="l">
              <a:spcBef>
                <a:spcPts val="0"/>
              </a:spcBef>
              <a:spcAft>
                <a:spcPts val="0"/>
              </a:spcAft>
              <a:buNone/>
            </a:pPr>
            <a:r>
              <a:t/>
            </a:r>
            <a:endParaRPr b="0" i="0" sz="2000" u="none" cap="none" strike="noStrike">
              <a:solidFill>
                <a:schemeClr val="dk1"/>
              </a:solidFill>
              <a:latin typeface="Arial"/>
              <a:ea typeface="Arial"/>
              <a:cs typeface="Arial"/>
              <a:sym typeface="Arial"/>
            </a:endParaRPr>
          </a:p>
          <a:p>
            <a:pPr indent="0" lvl="1" marL="0" marR="0" rtl="0" algn="l">
              <a:spcBef>
                <a:spcPts val="0"/>
              </a:spcBef>
              <a:spcAft>
                <a:spcPts val="0"/>
              </a:spcAft>
              <a:buNone/>
            </a:pPr>
            <a:r>
              <a:rPr b="0" i="0" lang="en" sz="2000" u="none" cap="none" strike="noStrike">
                <a:solidFill>
                  <a:schemeClr val="dk1"/>
                </a:solidFill>
                <a:latin typeface="Arial"/>
                <a:ea typeface="Arial"/>
                <a:cs typeface="Arial"/>
                <a:sym typeface="Arial"/>
              </a:rPr>
              <a:t>This ensures that the apps are well architected and </a:t>
            </a:r>
            <a:br>
              <a:rPr b="0" i="0" lang="en" sz="2000" u="none" cap="none" strike="noStrike">
                <a:solidFill>
                  <a:schemeClr val="dk1"/>
                </a:solidFill>
                <a:latin typeface="Arial"/>
                <a:ea typeface="Arial"/>
                <a:cs typeface="Arial"/>
                <a:sym typeface="Arial"/>
              </a:rPr>
            </a:br>
            <a:r>
              <a:rPr b="0" i="0" lang="en" sz="2000" u="none" cap="none" strike="noStrike">
                <a:solidFill>
                  <a:schemeClr val="dk1"/>
                </a:solidFill>
                <a:latin typeface="Arial"/>
                <a:ea typeface="Arial"/>
                <a:cs typeface="Arial"/>
                <a:sym typeface="Arial"/>
              </a:rPr>
              <a:t>scale effectively</a:t>
            </a:r>
            <a:endParaRPr sz="900"/>
          </a:p>
          <a:p>
            <a:pPr indent="0" lvl="1" marL="0" marR="0" rtl="0" algn="l">
              <a:spcBef>
                <a:spcPts val="0"/>
              </a:spcBef>
              <a:spcAft>
                <a:spcPts val="0"/>
              </a:spcAft>
              <a:buNone/>
            </a:pPr>
            <a:r>
              <a:t/>
            </a:r>
            <a:endParaRPr b="0" i="0" sz="2000" u="none" cap="none" strike="noStrike">
              <a:solidFill>
                <a:schemeClr val="dk1"/>
              </a:solidFill>
              <a:latin typeface="Arial"/>
              <a:ea typeface="Arial"/>
              <a:cs typeface="Arial"/>
              <a:sym typeface="Arial"/>
            </a:endParaRPr>
          </a:p>
          <a:p>
            <a:pPr indent="0" lvl="1" marL="0" marR="0" rtl="0" algn="l">
              <a:spcBef>
                <a:spcPts val="0"/>
              </a:spcBef>
              <a:spcAft>
                <a:spcPts val="0"/>
              </a:spcAft>
              <a:buNone/>
            </a:pPr>
            <a:r>
              <a:rPr b="0" i="0" lang="en" sz="2000" u="none" cap="none" strike="noStrike">
                <a:solidFill>
                  <a:schemeClr val="dk1"/>
                </a:solidFill>
                <a:latin typeface="Arial"/>
                <a:ea typeface="Arial"/>
                <a:cs typeface="Arial"/>
                <a:sym typeface="Arial"/>
              </a:rPr>
              <a:t>Developers are now building highly distributed apps </a:t>
            </a:r>
            <a:br>
              <a:rPr b="0" i="0" lang="en" sz="2000" u="none" cap="none" strike="noStrike">
                <a:solidFill>
                  <a:schemeClr val="dk1"/>
                </a:solidFill>
                <a:latin typeface="Arial"/>
                <a:ea typeface="Arial"/>
                <a:cs typeface="Arial"/>
                <a:sym typeface="Arial"/>
              </a:rPr>
            </a:br>
            <a:r>
              <a:rPr b="0" i="0" lang="en" sz="2000" u="none" cap="none" strike="noStrike">
                <a:solidFill>
                  <a:schemeClr val="dk1"/>
                </a:solidFill>
                <a:latin typeface="Arial"/>
                <a:ea typeface="Arial"/>
                <a:cs typeface="Arial"/>
                <a:sym typeface="Arial"/>
              </a:rPr>
              <a:t>using a multitude of purpose-built databases</a:t>
            </a:r>
            <a:endParaRPr sz="900"/>
          </a:p>
        </p:txBody>
      </p:sp>
      <p:sp>
        <p:nvSpPr>
          <p:cNvPr id="658" name="Google Shape;658;p57"/>
          <p:cNvSpPr txBox="1"/>
          <p:nvPr/>
        </p:nvSpPr>
        <p:spPr>
          <a:xfrm>
            <a:off x="534837" y="405828"/>
            <a:ext cx="8205304" cy="387798"/>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Clr>
                <a:schemeClr val="accent1"/>
              </a:buClr>
              <a:buSzPts val="2800"/>
              <a:buFont typeface="Arial"/>
              <a:buNone/>
            </a:pPr>
            <a:br>
              <a:rPr b="1" i="0" lang="en" sz="2800">
                <a:solidFill>
                  <a:schemeClr val="accent1"/>
                </a:solidFill>
                <a:latin typeface="Arial"/>
                <a:ea typeface="Arial"/>
                <a:cs typeface="Arial"/>
                <a:sym typeface="Arial"/>
              </a:rPr>
            </a:br>
            <a:endParaRPr b="0" i="0" sz="2800">
              <a:solidFill>
                <a:schemeClr val="dk1"/>
              </a:solidFill>
              <a:latin typeface="Arial"/>
              <a:ea typeface="Arial"/>
              <a:cs typeface="Arial"/>
              <a:sym typeface="Arial"/>
            </a:endParaRPr>
          </a:p>
        </p:txBody>
      </p:sp>
      <p:sp>
        <p:nvSpPr>
          <p:cNvPr id="659" name="Google Shape;659;p57"/>
          <p:cNvSpPr txBox="1"/>
          <p:nvPr>
            <p:ph type="title"/>
          </p:nvPr>
        </p:nvSpPr>
        <p:spPr>
          <a:xfrm>
            <a:off x="342900" y="354012"/>
            <a:ext cx="8205304" cy="387798"/>
          </a:xfrm>
          <a:prstGeom prst="rect">
            <a:avLst/>
          </a:prstGeom>
          <a:noFill/>
          <a:ln>
            <a:noFill/>
          </a:ln>
        </p:spPr>
        <p:txBody>
          <a:bodyPr anchorCtr="0" anchor="t" bIns="28575" lIns="57150" spcFirstLastPara="1" rIns="57150" wrap="square" tIns="28575">
            <a:noAutofit/>
          </a:bodyPr>
          <a:lstStyle/>
          <a:p>
            <a:pPr indent="0" lvl="0" marL="0" rtl="0" algn="l">
              <a:lnSpc>
                <a:spcPct val="90000"/>
              </a:lnSpc>
              <a:spcBef>
                <a:spcPts val="0"/>
              </a:spcBef>
              <a:spcAft>
                <a:spcPts val="0"/>
              </a:spcAft>
              <a:buClr>
                <a:schemeClr val="dk1"/>
              </a:buClr>
              <a:buSzPts val="2400"/>
              <a:buFont typeface="Arial"/>
              <a:buNone/>
            </a:pPr>
            <a:r>
              <a:rPr lang="en"/>
              <a:t>Developers are doing what they do best</a:t>
            </a:r>
            <a:endParaRPr/>
          </a:p>
        </p:txBody>
      </p:sp>
      <p:grpSp>
        <p:nvGrpSpPr>
          <p:cNvPr id="660" name="Google Shape;660;p57"/>
          <p:cNvGrpSpPr/>
          <p:nvPr/>
        </p:nvGrpSpPr>
        <p:grpSpPr>
          <a:xfrm rot="-5400000">
            <a:off x="360138" y="1440281"/>
            <a:ext cx="332249" cy="332249"/>
            <a:chOff x="2286025" y="2846413"/>
            <a:chExt cx="745284" cy="745284"/>
          </a:xfrm>
        </p:grpSpPr>
        <p:sp>
          <p:nvSpPr>
            <p:cNvPr id="661" name="Google Shape;661;p57"/>
            <p:cNvSpPr/>
            <p:nvPr/>
          </p:nvSpPr>
          <p:spPr>
            <a:xfrm>
              <a:off x="2286025" y="2846413"/>
              <a:ext cx="745284" cy="745284"/>
            </a:xfrm>
            <a:prstGeom prst="ellipse">
              <a:avLst/>
            </a:prstGeom>
            <a:noFill/>
            <a:ln cap="rnd" cmpd="sng" w="19050">
              <a:solidFill>
                <a:schemeClr val="accent1"/>
              </a:solidFill>
              <a:prstDash val="solid"/>
              <a:round/>
              <a:headEnd len="sm" w="sm" type="none"/>
              <a:tailEnd len="sm" w="sm" type="none"/>
            </a:ln>
          </p:spPr>
          <p:txBody>
            <a:bodyPr anchorCtr="0" anchor="t" bIns="45725" lIns="91450" spcFirstLastPara="1" rIns="91450" wrap="square" tIns="45725">
              <a:noAutofit/>
            </a:bodyPr>
            <a:lstStyle/>
            <a:p>
              <a:pPr indent="0" lvl="0" marL="0" marR="0" rtl="0" algn="l">
                <a:spcBef>
                  <a:spcPts val="0"/>
                </a:spcBef>
                <a:spcAft>
                  <a:spcPts val="0"/>
                </a:spcAft>
                <a:buNone/>
              </a:pPr>
              <a:r>
                <a:t/>
              </a:r>
              <a:endParaRPr sz="2900">
                <a:solidFill>
                  <a:schemeClr val="dk1"/>
                </a:solidFill>
                <a:latin typeface="Arial"/>
                <a:ea typeface="Arial"/>
                <a:cs typeface="Arial"/>
                <a:sym typeface="Arial"/>
              </a:endParaRPr>
            </a:p>
          </p:txBody>
        </p:sp>
        <p:grpSp>
          <p:nvGrpSpPr>
            <p:cNvPr id="662" name="Google Shape;662;p57"/>
            <p:cNvGrpSpPr/>
            <p:nvPr/>
          </p:nvGrpSpPr>
          <p:grpSpPr>
            <a:xfrm>
              <a:off x="2533463" y="3048377"/>
              <a:ext cx="250409" cy="325097"/>
              <a:chOff x="2534444" y="3048377"/>
              <a:chExt cx="250409" cy="325097"/>
            </a:xfrm>
          </p:grpSpPr>
          <p:cxnSp>
            <p:nvCxnSpPr>
              <p:cNvPr id="663" name="Google Shape;663;p57"/>
              <p:cNvCxnSpPr/>
              <p:nvPr/>
            </p:nvCxnSpPr>
            <p:spPr>
              <a:xfrm rot="5400000">
                <a:off x="2498479" y="3210925"/>
                <a:ext cx="325097" cy="0"/>
              </a:xfrm>
              <a:prstGeom prst="straightConnector1">
                <a:avLst/>
              </a:prstGeom>
              <a:noFill/>
              <a:ln cap="rnd" cmpd="sng" w="19050">
                <a:solidFill>
                  <a:schemeClr val="accent1"/>
                </a:solidFill>
                <a:prstDash val="solid"/>
                <a:round/>
                <a:headEnd len="med" w="med" type="none"/>
                <a:tailEnd len="sm" w="sm" type="none"/>
              </a:ln>
            </p:spPr>
          </p:cxnSp>
          <p:cxnSp>
            <p:nvCxnSpPr>
              <p:cNvPr id="664" name="Google Shape;664;p57"/>
              <p:cNvCxnSpPr/>
              <p:nvPr/>
            </p:nvCxnSpPr>
            <p:spPr>
              <a:xfrm>
                <a:off x="2534444" y="3249858"/>
                <a:ext cx="123201" cy="120441"/>
              </a:xfrm>
              <a:prstGeom prst="straightConnector1">
                <a:avLst/>
              </a:prstGeom>
              <a:noFill/>
              <a:ln cap="rnd" cmpd="sng" w="19050">
                <a:solidFill>
                  <a:schemeClr val="accent1"/>
                </a:solidFill>
                <a:prstDash val="solid"/>
                <a:round/>
                <a:headEnd len="med" w="med" type="none"/>
                <a:tailEnd len="sm" w="sm" type="none"/>
              </a:ln>
            </p:spPr>
          </p:cxnSp>
          <p:cxnSp>
            <p:nvCxnSpPr>
              <p:cNvPr id="665" name="Google Shape;665;p57"/>
              <p:cNvCxnSpPr/>
              <p:nvPr/>
            </p:nvCxnSpPr>
            <p:spPr>
              <a:xfrm rot="5400000">
                <a:off x="2663031" y="3249860"/>
                <a:ext cx="123202" cy="120441"/>
              </a:xfrm>
              <a:prstGeom prst="straightConnector1">
                <a:avLst/>
              </a:prstGeom>
              <a:noFill/>
              <a:ln cap="rnd" cmpd="sng" w="19050">
                <a:solidFill>
                  <a:schemeClr val="accent1"/>
                </a:solidFill>
                <a:prstDash val="solid"/>
                <a:round/>
                <a:headEnd len="med" w="med" type="none"/>
                <a:tailEnd len="sm" w="sm" type="none"/>
              </a:ln>
            </p:spPr>
          </p:cxnSp>
        </p:grpSp>
      </p:grpSp>
      <p:grpSp>
        <p:nvGrpSpPr>
          <p:cNvPr id="666" name="Google Shape;666;p57"/>
          <p:cNvGrpSpPr/>
          <p:nvPr/>
        </p:nvGrpSpPr>
        <p:grpSpPr>
          <a:xfrm rot="-5400000">
            <a:off x="360137" y="2355854"/>
            <a:ext cx="332249" cy="332249"/>
            <a:chOff x="2286025" y="2846413"/>
            <a:chExt cx="745284" cy="745284"/>
          </a:xfrm>
        </p:grpSpPr>
        <p:sp>
          <p:nvSpPr>
            <p:cNvPr id="667" name="Google Shape;667;p57"/>
            <p:cNvSpPr/>
            <p:nvPr/>
          </p:nvSpPr>
          <p:spPr>
            <a:xfrm>
              <a:off x="2286025" y="2846413"/>
              <a:ext cx="745284" cy="745284"/>
            </a:xfrm>
            <a:prstGeom prst="ellipse">
              <a:avLst/>
            </a:prstGeom>
            <a:noFill/>
            <a:ln cap="rnd" cmpd="sng" w="19050">
              <a:solidFill>
                <a:schemeClr val="accent1"/>
              </a:solidFill>
              <a:prstDash val="solid"/>
              <a:round/>
              <a:headEnd len="sm" w="sm" type="none"/>
              <a:tailEnd len="sm" w="sm" type="none"/>
            </a:ln>
          </p:spPr>
          <p:txBody>
            <a:bodyPr anchorCtr="0" anchor="t" bIns="45725" lIns="91450" spcFirstLastPara="1" rIns="91450" wrap="square" tIns="45725">
              <a:noAutofit/>
            </a:bodyPr>
            <a:lstStyle/>
            <a:p>
              <a:pPr indent="0" lvl="0" marL="0" marR="0" rtl="0" algn="l">
                <a:spcBef>
                  <a:spcPts val="0"/>
                </a:spcBef>
                <a:spcAft>
                  <a:spcPts val="0"/>
                </a:spcAft>
                <a:buNone/>
              </a:pPr>
              <a:r>
                <a:t/>
              </a:r>
              <a:endParaRPr sz="2900">
                <a:solidFill>
                  <a:schemeClr val="dk1"/>
                </a:solidFill>
                <a:latin typeface="Arial"/>
                <a:ea typeface="Arial"/>
                <a:cs typeface="Arial"/>
                <a:sym typeface="Arial"/>
              </a:endParaRPr>
            </a:p>
          </p:txBody>
        </p:sp>
        <p:grpSp>
          <p:nvGrpSpPr>
            <p:cNvPr id="668" name="Google Shape;668;p57"/>
            <p:cNvGrpSpPr/>
            <p:nvPr/>
          </p:nvGrpSpPr>
          <p:grpSpPr>
            <a:xfrm>
              <a:off x="2533463" y="3048377"/>
              <a:ext cx="250409" cy="325097"/>
              <a:chOff x="2534444" y="3048377"/>
              <a:chExt cx="250409" cy="325097"/>
            </a:xfrm>
          </p:grpSpPr>
          <p:cxnSp>
            <p:nvCxnSpPr>
              <p:cNvPr id="669" name="Google Shape;669;p57"/>
              <p:cNvCxnSpPr/>
              <p:nvPr/>
            </p:nvCxnSpPr>
            <p:spPr>
              <a:xfrm rot="5400000">
                <a:off x="2498479" y="3210925"/>
                <a:ext cx="325097" cy="0"/>
              </a:xfrm>
              <a:prstGeom prst="straightConnector1">
                <a:avLst/>
              </a:prstGeom>
              <a:noFill/>
              <a:ln cap="rnd" cmpd="sng" w="19050">
                <a:solidFill>
                  <a:schemeClr val="accent1"/>
                </a:solidFill>
                <a:prstDash val="solid"/>
                <a:round/>
                <a:headEnd len="med" w="med" type="none"/>
                <a:tailEnd len="sm" w="sm" type="none"/>
              </a:ln>
            </p:spPr>
          </p:cxnSp>
          <p:cxnSp>
            <p:nvCxnSpPr>
              <p:cNvPr id="670" name="Google Shape;670;p57"/>
              <p:cNvCxnSpPr/>
              <p:nvPr/>
            </p:nvCxnSpPr>
            <p:spPr>
              <a:xfrm>
                <a:off x="2534444" y="3249858"/>
                <a:ext cx="123201" cy="120441"/>
              </a:xfrm>
              <a:prstGeom prst="straightConnector1">
                <a:avLst/>
              </a:prstGeom>
              <a:noFill/>
              <a:ln cap="rnd" cmpd="sng" w="19050">
                <a:solidFill>
                  <a:schemeClr val="accent1"/>
                </a:solidFill>
                <a:prstDash val="solid"/>
                <a:round/>
                <a:headEnd len="med" w="med" type="none"/>
                <a:tailEnd len="sm" w="sm" type="none"/>
              </a:ln>
            </p:spPr>
          </p:cxnSp>
          <p:cxnSp>
            <p:nvCxnSpPr>
              <p:cNvPr id="671" name="Google Shape;671;p57"/>
              <p:cNvCxnSpPr/>
              <p:nvPr/>
            </p:nvCxnSpPr>
            <p:spPr>
              <a:xfrm rot="5400000">
                <a:off x="2663031" y="3249860"/>
                <a:ext cx="123202" cy="120441"/>
              </a:xfrm>
              <a:prstGeom prst="straightConnector1">
                <a:avLst/>
              </a:prstGeom>
              <a:noFill/>
              <a:ln cap="rnd" cmpd="sng" w="19050">
                <a:solidFill>
                  <a:schemeClr val="accent1"/>
                </a:solidFill>
                <a:prstDash val="solid"/>
                <a:round/>
                <a:headEnd len="med" w="med" type="none"/>
                <a:tailEnd len="sm" w="sm" type="none"/>
              </a:ln>
            </p:spPr>
          </p:cxnSp>
        </p:grpSp>
      </p:grpSp>
      <p:grpSp>
        <p:nvGrpSpPr>
          <p:cNvPr id="672" name="Google Shape;672;p57"/>
          <p:cNvGrpSpPr/>
          <p:nvPr/>
        </p:nvGrpSpPr>
        <p:grpSpPr>
          <a:xfrm rot="-5400000">
            <a:off x="360137" y="3271426"/>
            <a:ext cx="332249" cy="332249"/>
            <a:chOff x="2286025" y="2846413"/>
            <a:chExt cx="745284" cy="745284"/>
          </a:xfrm>
        </p:grpSpPr>
        <p:sp>
          <p:nvSpPr>
            <p:cNvPr id="673" name="Google Shape;673;p57"/>
            <p:cNvSpPr/>
            <p:nvPr/>
          </p:nvSpPr>
          <p:spPr>
            <a:xfrm>
              <a:off x="2286025" y="2846413"/>
              <a:ext cx="745284" cy="745284"/>
            </a:xfrm>
            <a:prstGeom prst="ellipse">
              <a:avLst/>
            </a:prstGeom>
            <a:noFill/>
            <a:ln cap="rnd" cmpd="sng" w="19050">
              <a:solidFill>
                <a:schemeClr val="accent1"/>
              </a:solidFill>
              <a:prstDash val="solid"/>
              <a:round/>
              <a:headEnd len="sm" w="sm" type="none"/>
              <a:tailEnd len="sm" w="sm" type="none"/>
            </a:ln>
          </p:spPr>
          <p:txBody>
            <a:bodyPr anchorCtr="0" anchor="t" bIns="45725" lIns="91450" spcFirstLastPara="1" rIns="91450" wrap="square" tIns="45725">
              <a:noAutofit/>
            </a:bodyPr>
            <a:lstStyle/>
            <a:p>
              <a:pPr indent="0" lvl="0" marL="0" marR="0" rtl="0" algn="l">
                <a:spcBef>
                  <a:spcPts val="0"/>
                </a:spcBef>
                <a:spcAft>
                  <a:spcPts val="0"/>
                </a:spcAft>
                <a:buNone/>
              </a:pPr>
              <a:r>
                <a:t/>
              </a:r>
              <a:endParaRPr sz="2900">
                <a:solidFill>
                  <a:schemeClr val="dk1"/>
                </a:solidFill>
                <a:latin typeface="Arial"/>
                <a:ea typeface="Arial"/>
                <a:cs typeface="Arial"/>
                <a:sym typeface="Arial"/>
              </a:endParaRPr>
            </a:p>
          </p:txBody>
        </p:sp>
        <p:grpSp>
          <p:nvGrpSpPr>
            <p:cNvPr id="674" name="Google Shape;674;p57"/>
            <p:cNvGrpSpPr/>
            <p:nvPr/>
          </p:nvGrpSpPr>
          <p:grpSpPr>
            <a:xfrm>
              <a:off x="2533463" y="3048377"/>
              <a:ext cx="250409" cy="325097"/>
              <a:chOff x="2534444" y="3048377"/>
              <a:chExt cx="250409" cy="325097"/>
            </a:xfrm>
          </p:grpSpPr>
          <p:cxnSp>
            <p:nvCxnSpPr>
              <p:cNvPr id="675" name="Google Shape;675;p57"/>
              <p:cNvCxnSpPr/>
              <p:nvPr/>
            </p:nvCxnSpPr>
            <p:spPr>
              <a:xfrm rot="5400000">
                <a:off x="2498479" y="3210925"/>
                <a:ext cx="325097" cy="0"/>
              </a:xfrm>
              <a:prstGeom prst="straightConnector1">
                <a:avLst/>
              </a:prstGeom>
              <a:noFill/>
              <a:ln cap="rnd" cmpd="sng" w="19050">
                <a:solidFill>
                  <a:schemeClr val="accent1"/>
                </a:solidFill>
                <a:prstDash val="solid"/>
                <a:round/>
                <a:headEnd len="med" w="med" type="none"/>
                <a:tailEnd len="sm" w="sm" type="none"/>
              </a:ln>
            </p:spPr>
          </p:cxnSp>
          <p:cxnSp>
            <p:nvCxnSpPr>
              <p:cNvPr id="676" name="Google Shape;676;p57"/>
              <p:cNvCxnSpPr/>
              <p:nvPr/>
            </p:nvCxnSpPr>
            <p:spPr>
              <a:xfrm>
                <a:off x="2534444" y="3249858"/>
                <a:ext cx="123201" cy="120441"/>
              </a:xfrm>
              <a:prstGeom prst="straightConnector1">
                <a:avLst/>
              </a:prstGeom>
              <a:noFill/>
              <a:ln cap="rnd" cmpd="sng" w="19050">
                <a:solidFill>
                  <a:schemeClr val="accent1"/>
                </a:solidFill>
                <a:prstDash val="solid"/>
                <a:round/>
                <a:headEnd len="med" w="med" type="none"/>
                <a:tailEnd len="sm" w="sm" type="none"/>
              </a:ln>
            </p:spPr>
          </p:cxnSp>
          <p:cxnSp>
            <p:nvCxnSpPr>
              <p:cNvPr id="677" name="Google Shape;677;p57"/>
              <p:cNvCxnSpPr/>
              <p:nvPr/>
            </p:nvCxnSpPr>
            <p:spPr>
              <a:xfrm rot="5400000">
                <a:off x="2663031" y="3249860"/>
                <a:ext cx="123202" cy="120441"/>
              </a:xfrm>
              <a:prstGeom prst="straightConnector1">
                <a:avLst/>
              </a:prstGeom>
              <a:noFill/>
              <a:ln cap="rnd" cmpd="sng" w="19050">
                <a:solidFill>
                  <a:schemeClr val="accent1"/>
                </a:solidFill>
                <a:prstDash val="solid"/>
                <a:round/>
                <a:headEnd len="med" w="med" type="none"/>
                <a:tailEnd len="sm" w="sm" type="none"/>
              </a:ln>
            </p:spPr>
          </p:cxnSp>
        </p:grpSp>
      </p:grpSp>
    </p:spTree>
  </p:cSld>
  <p:clrMapOvr>
    <a:masterClrMapping/>
  </p:clrMapOvr>
  <p:transition>
    <p:fade/>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657">
                                            <p:txEl>
                                              <p:pRg end="0" st="0"/>
                                            </p:txEl>
                                          </p:spTgt>
                                        </p:tgtEl>
                                        <p:attrNameLst>
                                          <p:attrName>style.visibility</p:attrName>
                                        </p:attrNameLst>
                                      </p:cBhvr>
                                      <p:to>
                                        <p:strVal val="visible"/>
                                      </p:to>
                                    </p:set>
                                    <p:animEffect filter="fade" transition="in">
                                      <p:cBhvr>
                                        <p:cTn dur="500"/>
                                        <p:tgtEl>
                                          <p:spTgt spid="657">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657">
                                            <p:txEl>
                                              <p:pRg end="1" st="1"/>
                                            </p:txEl>
                                          </p:spTgt>
                                        </p:tgtEl>
                                        <p:attrNameLst>
                                          <p:attrName>style.visibility</p:attrName>
                                        </p:attrNameLst>
                                      </p:cBhvr>
                                      <p:to>
                                        <p:strVal val="visible"/>
                                      </p:to>
                                    </p:set>
                                    <p:animEffect filter="fade" transition="in">
                                      <p:cBhvr>
                                        <p:cTn dur="500"/>
                                        <p:tgtEl>
                                          <p:spTgt spid="657">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657">
                                            <p:txEl>
                                              <p:pRg end="2" st="2"/>
                                            </p:txEl>
                                          </p:spTgt>
                                        </p:tgtEl>
                                        <p:attrNameLst>
                                          <p:attrName>style.visibility</p:attrName>
                                        </p:attrNameLst>
                                      </p:cBhvr>
                                      <p:to>
                                        <p:strVal val="visible"/>
                                      </p:to>
                                    </p:set>
                                    <p:animEffect filter="fade" transition="in">
                                      <p:cBhvr>
                                        <p:cTn dur="500"/>
                                        <p:tgtEl>
                                          <p:spTgt spid="657">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657">
                                            <p:txEl>
                                              <p:pRg end="3" st="3"/>
                                            </p:txEl>
                                          </p:spTgt>
                                        </p:tgtEl>
                                        <p:attrNameLst>
                                          <p:attrName>style.visibility</p:attrName>
                                        </p:attrNameLst>
                                      </p:cBhvr>
                                      <p:to>
                                        <p:strVal val="visible"/>
                                      </p:to>
                                    </p:set>
                                    <p:animEffect filter="fade" transition="in">
                                      <p:cBhvr>
                                        <p:cTn dur="500"/>
                                        <p:tgtEl>
                                          <p:spTgt spid="657">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657">
                                            <p:txEl>
                                              <p:pRg end="4" st="4"/>
                                            </p:txEl>
                                          </p:spTgt>
                                        </p:tgtEl>
                                        <p:attrNameLst>
                                          <p:attrName>style.visibility</p:attrName>
                                        </p:attrNameLst>
                                      </p:cBhvr>
                                      <p:to>
                                        <p:strVal val="visible"/>
                                      </p:to>
                                    </p:set>
                                    <p:animEffect filter="fade" transition="in">
                                      <p:cBhvr>
                                        <p:cTn dur="500"/>
                                        <p:tgtEl>
                                          <p:spTgt spid="657">
                                            <p:txEl>
                                              <p:pRg end="4" st="4"/>
                                            </p:txEl>
                                          </p:spTgt>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660"/>
                                        </p:tgtEl>
                                        <p:attrNameLst>
                                          <p:attrName>style.visibility</p:attrName>
                                        </p:attrNameLst>
                                      </p:cBhvr>
                                      <p:to>
                                        <p:strVal val="visible"/>
                                      </p:to>
                                    </p:set>
                                    <p:animEffect filter="fade" transition="in">
                                      <p:cBhvr>
                                        <p:cTn dur="500"/>
                                        <p:tgtEl>
                                          <p:spTgt spid="660"/>
                                        </p:tgtEl>
                                      </p:cBhvr>
                                    </p:animEffect>
                                  </p:childTnLst>
                                </p:cTn>
                              </p:par>
                              <p:par>
                                <p:cTn fill="hold" nodeType="withEffect" presetClass="entr" presetID="10" presetSubtype="0">
                                  <p:stCondLst>
                                    <p:cond delay="100"/>
                                  </p:stCondLst>
                                  <p:childTnLst>
                                    <p:set>
                                      <p:cBhvr>
                                        <p:cTn dur="1" fill="hold">
                                          <p:stCondLst>
                                            <p:cond delay="0"/>
                                          </p:stCondLst>
                                        </p:cTn>
                                        <p:tgtEl>
                                          <p:spTgt spid="666"/>
                                        </p:tgtEl>
                                        <p:attrNameLst>
                                          <p:attrName>style.visibility</p:attrName>
                                        </p:attrNameLst>
                                      </p:cBhvr>
                                      <p:to>
                                        <p:strVal val="visible"/>
                                      </p:to>
                                    </p:set>
                                    <p:animEffect filter="fade" transition="in">
                                      <p:cBhvr>
                                        <p:cTn dur="500"/>
                                        <p:tgtEl>
                                          <p:spTgt spid="666"/>
                                        </p:tgtEl>
                                      </p:cBhvr>
                                    </p:animEffect>
                                  </p:childTnLst>
                                </p:cTn>
                              </p:par>
                            </p:childTnLst>
                          </p:cTn>
                        </p:par>
                        <p:par>
                          <p:cTn fill="hold">
                            <p:stCondLst>
                              <p:cond delay="1000"/>
                            </p:stCondLst>
                            <p:childTnLst>
                              <p:par>
                                <p:cTn fill="hold" nodeType="afterEffect" presetClass="entr" presetID="10" presetSubtype="0">
                                  <p:stCondLst>
                                    <p:cond delay="200"/>
                                  </p:stCondLst>
                                  <p:childTnLst>
                                    <p:set>
                                      <p:cBhvr>
                                        <p:cTn dur="1" fill="hold">
                                          <p:stCondLst>
                                            <p:cond delay="0"/>
                                          </p:stCondLst>
                                        </p:cTn>
                                        <p:tgtEl>
                                          <p:spTgt spid="672"/>
                                        </p:tgtEl>
                                        <p:attrNameLst>
                                          <p:attrName>style.visibility</p:attrName>
                                        </p:attrNameLst>
                                      </p:cBhvr>
                                      <p:to>
                                        <p:strVal val="visible"/>
                                      </p:to>
                                    </p:set>
                                    <p:animEffect filter="fade" transition="in">
                                      <p:cBhvr>
                                        <p:cTn dur="500"/>
                                        <p:tgtEl>
                                          <p:spTgt spid="67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1" name="Shape 681"/>
        <p:cNvGrpSpPr/>
        <p:nvPr/>
      </p:nvGrpSpPr>
      <p:grpSpPr>
        <a:xfrm>
          <a:off x="0" y="0"/>
          <a:ext cx="0" cy="0"/>
          <a:chOff x="0" y="0"/>
          <a:chExt cx="0" cy="0"/>
        </a:xfrm>
      </p:grpSpPr>
      <p:sp>
        <p:nvSpPr>
          <p:cNvPr id="682" name="Google Shape;682;p58"/>
          <p:cNvSpPr txBox="1"/>
          <p:nvPr/>
        </p:nvSpPr>
        <p:spPr>
          <a:xfrm>
            <a:off x="291593" y="238347"/>
            <a:ext cx="8279092" cy="1288814"/>
          </a:xfrm>
          <a:prstGeom prst="rect">
            <a:avLst/>
          </a:prstGeom>
          <a:noFill/>
          <a:ln>
            <a:noFill/>
          </a:ln>
        </p:spPr>
        <p:txBody>
          <a:bodyPr anchorCtr="0" anchor="t" bIns="28575" lIns="57150" spcFirstLastPara="1" rIns="57150" wrap="square" tIns="28575">
            <a:spAutoFit/>
          </a:bodyPr>
          <a:lstStyle/>
          <a:p>
            <a:pPr indent="0" lvl="0" marL="0" marR="0" rtl="0" algn="ctr">
              <a:spcBef>
                <a:spcPts val="0"/>
              </a:spcBef>
              <a:spcAft>
                <a:spcPts val="0"/>
              </a:spcAft>
              <a:buNone/>
            </a:pPr>
            <a:r>
              <a:rPr lang="en" sz="4000">
                <a:solidFill>
                  <a:schemeClr val="dk1"/>
                </a:solidFill>
                <a:latin typeface="Arial"/>
                <a:ea typeface="Arial"/>
                <a:cs typeface="Arial"/>
                <a:sym typeface="Arial"/>
              </a:rPr>
              <a:t>Work backward from the problem you are trying to solve</a:t>
            </a:r>
            <a:endParaRPr sz="900"/>
          </a:p>
        </p:txBody>
      </p:sp>
      <p:sp>
        <p:nvSpPr>
          <p:cNvPr id="683" name="Google Shape;683;p58"/>
          <p:cNvSpPr/>
          <p:nvPr/>
        </p:nvSpPr>
        <p:spPr>
          <a:xfrm>
            <a:off x="291593" y="3924873"/>
            <a:ext cx="8380692" cy="673261"/>
          </a:xfrm>
          <a:prstGeom prst="rect">
            <a:avLst/>
          </a:prstGeom>
          <a:noFill/>
          <a:ln>
            <a:noFill/>
          </a:ln>
        </p:spPr>
        <p:txBody>
          <a:bodyPr anchorCtr="0" anchor="t" bIns="28575" lIns="57150" spcFirstLastPara="1" rIns="57150" wrap="square" tIns="28575">
            <a:noAutofit/>
          </a:bodyPr>
          <a:lstStyle/>
          <a:p>
            <a:pPr indent="0" lvl="0" marL="0" marR="0" rtl="0" algn="ctr">
              <a:spcBef>
                <a:spcPts val="0"/>
              </a:spcBef>
              <a:spcAft>
                <a:spcPts val="0"/>
              </a:spcAft>
              <a:buNone/>
            </a:pPr>
            <a:r>
              <a:rPr lang="en" sz="4000">
                <a:solidFill>
                  <a:schemeClr val="dk1"/>
                </a:solidFill>
                <a:latin typeface="Arial"/>
                <a:ea typeface="Arial"/>
                <a:cs typeface="Arial"/>
                <a:sym typeface="Arial"/>
              </a:rPr>
              <a:t>Choose the right tool for each job</a:t>
            </a:r>
            <a:endParaRPr sz="900"/>
          </a:p>
        </p:txBody>
      </p:sp>
      <p:pic>
        <p:nvPicPr>
          <p:cNvPr id="684" name="Google Shape;684;p58"/>
          <p:cNvPicPr preferRelativeResize="0"/>
          <p:nvPr/>
        </p:nvPicPr>
        <p:blipFill rotWithShape="1">
          <a:blip r:embed="rId3">
            <a:alphaModFix/>
          </a:blip>
          <a:srcRect b="0" l="0" r="0" t="0"/>
          <a:stretch/>
        </p:blipFill>
        <p:spPr>
          <a:xfrm>
            <a:off x="0" y="1627099"/>
            <a:ext cx="9144000" cy="2213429"/>
          </a:xfrm>
          <a:prstGeom prst="rect">
            <a:avLst/>
          </a:prstGeom>
          <a:noFill/>
          <a:ln>
            <a:noFill/>
          </a:ln>
        </p:spPr>
      </p:pic>
    </p:spTree>
  </p:cSld>
  <p:clrMapOvr>
    <a:masterClrMapping/>
  </p:clrMapOvr>
  <p:transition>
    <p:fade/>
  </p:transition>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2" name="Shape 692"/>
        <p:cNvGrpSpPr/>
        <p:nvPr/>
      </p:nvGrpSpPr>
      <p:grpSpPr>
        <a:xfrm>
          <a:off x="0" y="0"/>
          <a:ext cx="0" cy="0"/>
          <a:chOff x="0" y="0"/>
          <a:chExt cx="0" cy="0"/>
        </a:xfrm>
      </p:grpSpPr>
      <p:sp>
        <p:nvSpPr>
          <p:cNvPr id="693" name="Google Shape;693;p59"/>
          <p:cNvSpPr txBox="1"/>
          <p:nvPr>
            <p:ph type="title"/>
          </p:nvPr>
        </p:nvSpPr>
        <p:spPr>
          <a:xfrm>
            <a:off x="342899" y="114300"/>
            <a:ext cx="8446221" cy="857250"/>
          </a:xfrm>
          <a:prstGeom prst="rect">
            <a:avLst/>
          </a:prstGeom>
          <a:noFill/>
          <a:ln>
            <a:noFill/>
          </a:ln>
        </p:spPr>
        <p:txBody>
          <a:bodyPr anchorCtr="0" anchor="t" bIns="91450" lIns="114300" spcFirstLastPara="1" rIns="114300" wrap="square" tIns="91450">
            <a:noAutofit/>
          </a:bodyPr>
          <a:lstStyle/>
          <a:p>
            <a:pPr indent="0" lvl="0" marL="0" rtl="0" algn="l">
              <a:spcBef>
                <a:spcPts val="0"/>
              </a:spcBef>
              <a:spcAft>
                <a:spcPts val="0"/>
              </a:spcAft>
              <a:buClr>
                <a:schemeClr val="dk2"/>
              </a:buClr>
              <a:buSzPts val="2400"/>
              <a:buFont typeface="Arial"/>
              <a:buNone/>
            </a:pPr>
            <a:r>
              <a:rPr lang="en"/>
              <a:t>Common data categories and use cases</a:t>
            </a:r>
            <a:endParaRPr/>
          </a:p>
        </p:txBody>
      </p:sp>
      <p:grpSp>
        <p:nvGrpSpPr>
          <p:cNvPr id="694" name="Google Shape;694;p59"/>
          <p:cNvGrpSpPr/>
          <p:nvPr/>
        </p:nvGrpSpPr>
        <p:grpSpPr>
          <a:xfrm>
            <a:off x="579336" y="1285481"/>
            <a:ext cx="1143000" cy="2584636"/>
            <a:chOff x="686726" y="1798762"/>
            <a:chExt cx="1828800" cy="4135419"/>
          </a:xfrm>
        </p:grpSpPr>
        <p:grpSp>
          <p:nvGrpSpPr>
            <p:cNvPr id="695" name="Google Shape;695;p59"/>
            <p:cNvGrpSpPr/>
            <p:nvPr/>
          </p:nvGrpSpPr>
          <p:grpSpPr>
            <a:xfrm rot="10800000">
              <a:off x="1316366" y="1798762"/>
              <a:ext cx="569520" cy="511023"/>
              <a:chOff x="2620" y="1390"/>
              <a:chExt cx="516" cy="463"/>
            </a:xfrm>
          </p:grpSpPr>
          <p:sp>
            <p:nvSpPr>
              <p:cNvPr id="696" name="Google Shape;696;p59"/>
              <p:cNvSpPr/>
              <p:nvPr/>
            </p:nvSpPr>
            <p:spPr>
              <a:xfrm>
                <a:off x="2620" y="1390"/>
                <a:ext cx="222" cy="166"/>
              </a:xfrm>
              <a:custGeom>
                <a:rect b="b" l="l" r="r" t="t"/>
                <a:pathLst>
                  <a:path extrusionOk="0" h="79" w="106">
                    <a:moveTo>
                      <a:pt x="93" y="79"/>
                    </a:moveTo>
                    <a:cubicBezTo>
                      <a:pt x="13" y="79"/>
                      <a:pt x="13" y="79"/>
                      <a:pt x="13" y="79"/>
                    </a:cubicBezTo>
                    <a:cubicBezTo>
                      <a:pt x="6" y="79"/>
                      <a:pt x="0" y="73"/>
                      <a:pt x="0" y="65"/>
                    </a:cubicBezTo>
                    <a:cubicBezTo>
                      <a:pt x="0" y="14"/>
                      <a:pt x="0" y="14"/>
                      <a:pt x="0" y="14"/>
                    </a:cubicBezTo>
                    <a:cubicBezTo>
                      <a:pt x="0" y="6"/>
                      <a:pt x="6" y="0"/>
                      <a:pt x="13" y="0"/>
                    </a:cubicBezTo>
                    <a:cubicBezTo>
                      <a:pt x="93" y="0"/>
                      <a:pt x="93" y="0"/>
                      <a:pt x="93" y="0"/>
                    </a:cubicBezTo>
                    <a:cubicBezTo>
                      <a:pt x="100" y="0"/>
                      <a:pt x="106" y="6"/>
                      <a:pt x="106" y="14"/>
                    </a:cubicBezTo>
                    <a:cubicBezTo>
                      <a:pt x="106" y="65"/>
                      <a:pt x="106" y="65"/>
                      <a:pt x="106" y="65"/>
                    </a:cubicBezTo>
                    <a:cubicBezTo>
                      <a:pt x="106" y="73"/>
                      <a:pt x="100" y="79"/>
                      <a:pt x="93" y="79"/>
                    </a:cubicBezTo>
                    <a:close/>
                  </a:path>
                </a:pathLst>
              </a:custGeom>
              <a:noFill/>
              <a:ln cap="rnd" cmpd="sng" w="15875">
                <a:solidFill>
                  <a:schemeClr val="dk1"/>
                </a:solidFill>
                <a:prstDash val="solid"/>
                <a:round/>
                <a:headEnd len="sm" w="sm" type="none"/>
                <a:tailEnd len="sm" w="sm" type="none"/>
              </a:ln>
            </p:spPr>
            <p:txBody>
              <a:bodyPr anchorCtr="0" anchor="t" bIns="28575" lIns="57150" spcFirstLastPara="1" rIns="57150" wrap="square" tIns="28575">
                <a:noAutofit/>
              </a:bodyPr>
              <a:lstStyle/>
              <a:p>
                <a:pPr indent="0" lvl="0" marL="0" marR="0" rtl="0" algn="l">
                  <a:spcBef>
                    <a:spcPts val="0"/>
                  </a:spcBef>
                  <a:spcAft>
                    <a:spcPts val="0"/>
                  </a:spcAft>
                  <a:buNone/>
                </a:pPr>
                <a:r>
                  <a:t/>
                </a:r>
                <a:endParaRPr sz="1100">
                  <a:solidFill>
                    <a:schemeClr val="dk1"/>
                  </a:solidFill>
                  <a:latin typeface="Arial"/>
                  <a:ea typeface="Arial"/>
                  <a:cs typeface="Arial"/>
                  <a:sym typeface="Arial"/>
                </a:endParaRPr>
              </a:p>
            </p:txBody>
          </p:sp>
          <p:sp>
            <p:nvSpPr>
              <p:cNvPr id="697" name="Google Shape;697;p59"/>
              <p:cNvSpPr/>
              <p:nvPr/>
            </p:nvSpPr>
            <p:spPr>
              <a:xfrm>
                <a:off x="2914" y="1390"/>
                <a:ext cx="222" cy="166"/>
              </a:xfrm>
              <a:custGeom>
                <a:rect b="b" l="l" r="r" t="t"/>
                <a:pathLst>
                  <a:path extrusionOk="0" h="79" w="106">
                    <a:moveTo>
                      <a:pt x="93" y="79"/>
                    </a:moveTo>
                    <a:cubicBezTo>
                      <a:pt x="13" y="79"/>
                      <a:pt x="13" y="79"/>
                      <a:pt x="13" y="79"/>
                    </a:cubicBezTo>
                    <a:cubicBezTo>
                      <a:pt x="6" y="79"/>
                      <a:pt x="0" y="73"/>
                      <a:pt x="0" y="65"/>
                    </a:cubicBezTo>
                    <a:cubicBezTo>
                      <a:pt x="0" y="14"/>
                      <a:pt x="0" y="14"/>
                      <a:pt x="0" y="14"/>
                    </a:cubicBezTo>
                    <a:cubicBezTo>
                      <a:pt x="0" y="6"/>
                      <a:pt x="6" y="0"/>
                      <a:pt x="13" y="0"/>
                    </a:cubicBezTo>
                    <a:cubicBezTo>
                      <a:pt x="93" y="0"/>
                      <a:pt x="93" y="0"/>
                      <a:pt x="93" y="0"/>
                    </a:cubicBezTo>
                    <a:cubicBezTo>
                      <a:pt x="100" y="0"/>
                      <a:pt x="106" y="6"/>
                      <a:pt x="106" y="14"/>
                    </a:cubicBezTo>
                    <a:cubicBezTo>
                      <a:pt x="106" y="65"/>
                      <a:pt x="106" y="65"/>
                      <a:pt x="106" y="65"/>
                    </a:cubicBezTo>
                    <a:cubicBezTo>
                      <a:pt x="106" y="73"/>
                      <a:pt x="100" y="79"/>
                      <a:pt x="93" y="79"/>
                    </a:cubicBezTo>
                    <a:close/>
                  </a:path>
                </a:pathLst>
              </a:custGeom>
              <a:noFill/>
              <a:ln cap="rnd" cmpd="sng" w="15875">
                <a:solidFill>
                  <a:schemeClr val="dk1"/>
                </a:solidFill>
                <a:prstDash val="solid"/>
                <a:round/>
                <a:headEnd len="sm" w="sm" type="none"/>
                <a:tailEnd len="sm" w="sm" type="none"/>
              </a:ln>
            </p:spPr>
            <p:txBody>
              <a:bodyPr anchorCtr="0" anchor="t" bIns="28575" lIns="57150" spcFirstLastPara="1" rIns="57150" wrap="square" tIns="28575">
                <a:noAutofit/>
              </a:bodyPr>
              <a:lstStyle/>
              <a:p>
                <a:pPr indent="0" lvl="0" marL="0" marR="0" rtl="0" algn="l">
                  <a:spcBef>
                    <a:spcPts val="0"/>
                  </a:spcBef>
                  <a:spcAft>
                    <a:spcPts val="0"/>
                  </a:spcAft>
                  <a:buNone/>
                </a:pPr>
                <a:r>
                  <a:t/>
                </a:r>
                <a:endParaRPr sz="1100">
                  <a:solidFill>
                    <a:schemeClr val="dk1"/>
                  </a:solidFill>
                  <a:latin typeface="Arial"/>
                  <a:ea typeface="Arial"/>
                  <a:cs typeface="Arial"/>
                  <a:sym typeface="Arial"/>
                </a:endParaRPr>
              </a:p>
            </p:txBody>
          </p:sp>
          <p:sp>
            <p:nvSpPr>
              <p:cNvPr id="698" name="Google Shape;698;p59"/>
              <p:cNvSpPr/>
              <p:nvPr/>
            </p:nvSpPr>
            <p:spPr>
              <a:xfrm>
                <a:off x="2729" y="1556"/>
                <a:ext cx="298" cy="86"/>
              </a:xfrm>
              <a:custGeom>
                <a:rect b="b" l="l" r="r" t="t"/>
                <a:pathLst>
                  <a:path extrusionOk="0" h="86" w="298">
                    <a:moveTo>
                      <a:pt x="298" y="0"/>
                    </a:moveTo>
                    <a:lnTo>
                      <a:pt x="298" y="86"/>
                    </a:lnTo>
                    <a:lnTo>
                      <a:pt x="0" y="86"/>
                    </a:lnTo>
                    <a:lnTo>
                      <a:pt x="0" y="0"/>
                    </a:lnTo>
                  </a:path>
                </a:pathLst>
              </a:custGeom>
              <a:noFill/>
              <a:ln cap="rnd" cmpd="sng" w="15875">
                <a:solidFill>
                  <a:schemeClr val="dk1"/>
                </a:solidFill>
                <a:prstDash val="solid"/>
                <a:round/>
                <a:headEnd len="sm" w="sm" type="none"/>
                <a:tailEnd len="med" w="med" type="none"/>
              </a:ln>
            </p:spPr>
            <p:txBody>
              <a:bodyPr anchorCtr="0" anchor="t" bIns="28575" lIns="57150" spcFirstLastPara="1" rIns="57150" wrap="square" tIns="28575">
                <a:noAutofit/>
              </a:bodyPr>
              <a:lstStyle/>
              <a:p>
                <a:pPr indent="0" lvl="0" marL="0" marR="0" rtl="0" algn="l">
                  <a:spcBef>
                    <a:spcPts val="0"/>
                  </a:spcBef>
                  <a:spcAft>
                    <a:spcPts val="0"/>
                  </a:spcAft>
                  <a:buNone/>
                </a:pPr>
                <a:r>
                  <a:t/>
                </a:r>
                <a:endParaRPr sz="1100">
                  <a:solidFill>
                    <a:schemeClr val="dk1"/>
                  </a:solidFill>
                  <a:latin typeface="Arial"/>
                  <a:ea typeface="Arial"/>
                  <a:cs typeface="Arial"/>
                  <a:sym typeface="Arial"/>
                </a:endParaRPr>
              </a:p>
            </p:txBody>
          </p:sp>
          <p:cxnSp>
            <p:nvCxnSpPr>
              <p:cNvPr id="699" name="Google Shape;699;p59"/>
              <p:cNvCxnSpPr/>
              <p:nvPr/>
            </p:nvCxnSpPr>
            <p:spPr>
              <a:xfrm>
                <a:off x="2657" y="1446"/>
                <a:ext cx="145" cy="0"/>
              </a:xfrm>
              <a:prstGeom prst="straightConnector1">
                <a:avLst/>
              </a:prstGeom>
              <a:noFill/>
              <a:ln cap="rnd" cmpd="sng" w="15875">
                <a:solidFill>
                  <a:schemeClr val="dk1"/>
                </a:solidFill>
                <a:prstDash val="solid"/>
                <a:round/>
                <a:headEnd len="sm" w="sm" type="none"/>
                <a:tailEnd len="med" w="med" type="none"/>
              </a:ln>
            </p:spPr>
          </p:cxnSp>
          <p:cxnSp>
            <p:nvCxnSpPr>
              <p:cNvPr id="700" name="Google Shape;700;p59"/>
              <p:cNvCxnSpPr/>
              <p:nvPr/>
            </p:nvCxnSpPr>
            <p:spPr>
              <a:xfrm>
                <a:off x="2953" y="1446"/>
                <a:ext cx="145" cy="0"/>
              </a:xfrm>
              <a:prstGeom prst="straightConnector1">
                <a:avLst/>
              </a:prstGeom>
              <a:noFill/>
              <a:ln cap="rnd" cmpd="sng" w="15875">
                <a:solidFill>
                  <a:schemeClr val="dk1"/>
                </a:solidFill>
                <a:prstDash val="solid"/>
                <a:round/>
                <a:headEnd len="sm" w="sm" type="none"/>
                <a:tailEnd len="med" w="med" type="none"/>
              </a:ln>
            </p:spPr>
          </p:cxnSp>
          <p:sp>
            <p:nvSpPr>
              <p:cNvPr id="701" name="Google Shape;701;p59"/>
              <p:cNvSpPr/>
              <p:nvPr/>
            </p:nvSpPr>
            <p:spPr>
              <a:xfrm>
                <a:off x="2767" y="1737"/>
                <a:ext cx="222" cy="116"/>
              </a:xfrm>
              <a:custGeom>
                <a:rect b="b" l="l" r="r" t="t"/>
                <a:pathLst>
                  <a:path extrusionOk="0" h="55" w="106">
                    <a:moveTo>
                      <a:pt x="92" y="55"/>
                    </a:moveTo>
                    <a:cubicBezTo>
                      <a:pt x="14" y="55"/>
                      <a:pt x="14" y="55"/>
                      <a:pt x="14" y="55"/>
                    </a:cubicBezTo>
                    <a:cubicBezTo>
                      <a:pt x="6" y="55"/>
                      <a:pt x="0" y="49"/>
                      <a:pt x="0" y="41"/>
                    </a:cubicBezTo>
                    <a:cubicBezTo>
                      <a:pt x="0" y="12"/>
                      <a:pt x="0" y="12"/>
                      <a:pt x="0" y="12"/>
                    </a:cubicBezTo>
                    <a:cubicBezTo>
                      <a:pt x="0" y="4"/>
                      <a:pt x="6" y="0"/>
                      <a:pt x="14" y="0"/>
                    </a:cubicBezTo>
                    <a:cubicBezTo>
                      <a:pt x="92" y="0"/>
                      <a:pt x="92" y="0"/>
                      <a:pt x="92" y="0"/>
                    </a:cubicBezTo>
                    <a:cubicBezTo>
                      <a:pt x="100" y="0"/>
                      <a:pt x="106" y="4"/>
                      <a:pt x="106" y="12"/>
                    </a:cubicBezTo>
                    <a:cubicBezTo>
                      <a:pt x="106" y="41"/>
                      <a:pt x="106" y="41"/>
                      <a:pt x="106" y="41"/>
                    </a:cubicBezTo>
                    <a:cubicBezTo>
                      <a:pt x="106" y="49"/>
                      <a:pt x="100" y="55"/>
                      <a:pt x="92" y="55"/>
                    </a:cubicBezTo>
                    <a:close/>
                  </a:path>
                </a:pathLst>
              </a:custGeom>
              <a:noFill/>
              <a:ln cap="rnd" cmpd="sng" w="15875">
                <a:solidFill>
                  <a:schemeClr val="dk1"/>
                </a:solidFill>
                <a:prstDash val="solid"/>
                <a:round/>
                <a:headEnd len="sm" w="sm" type="none"/>
                <a:tailEnd len="sm" w="sm" type="none"/>
              </a:ln>
            </p:spPr>
            <p:txBody>
              <a:bodyPr anchorCtr="0" anchor="t" bIns="28575" lIns="57150" spcFirstLastPara="1" rIns="57150" wrap="square" tIns="28575">
                <a:noAutofit/>
              </a:bodyPr>
              <a:lstStyle/>
              <a:p>
                <a:pPr indent="0" lvl="0" marL="0" marR="0" rtl="0" algn="l">
                  <a:spcBef>
                    <a:spcPts val="0"/>
                  </a:spcBef>
                  <a:spcAft>
                    <a:spcPts val="0"/>
                  </a:spcAft>
                  <a:buNone/>
                </a:pPr>
                <a:r>
                  <a:t/>
                </a:r>
                <a:endParaRPr sz="1100">
                  <a:solidFill>
                    <a:schemeClr val="dk1"/>
                  </a:solidFill>
                  <a:latin typeface="Arial"/>
                  <a:ea typeface="Arial"/>
                  <a:cs typeface="Arial"/>
                  <a:sym typeface="Arial"/>
                </a:endParaRPr>
              </a:p>
            </p:txBody>
          </p:sp>
          <p:cxnSp>
            <p:nvCxnSpPr>
              <p:cNvPr id="702" name="Google Shape;702;p59"/>
              <p:cNvCxnSpPr/>
              <p:nvPr/>
            </p:nvCxnSpPr>
            <p:spPr>
              <a:xfrm>
                <a:off x="2878" y="1642"/>
                <a:ext cx="0" cy="95"/>
              </a:xfrm>
              <a:prstGeom prst="straightConnector1">
                <a:avLst/>
              </a:prstGeom>
              <a:noFill/>
              <a:ln cap="rnd" cmpd="sng" w="15875">
                <a:solidFill>
                  <a:schemeClr val="dk1"/>
                </a:solidFill>
                <a:prstDash val="solid"/>
                <a:round/>
                <a:headEnd len="sm" w="sm" type="none"/>
                <a:tailEnd len="med" w="med" type="none"/>
              </a:ln>
            </p:spPr>
          </p:cxnSp>
          <p:cxnSp>
            <p:nvCxnSpPr>
              <p:cNvPr id="703" name="Google Shape;703;p59"/>
              <p:cNvCxnSpPr/>
              <p:nvPr/>
            </p:nvCxnSpPr>
            <p:spPr>
              <a:xfrm>
                <a:off x="2804" y="1794"/>
                <a:ext cx="149" cy="0"/>
              </a:xfrm>
              <a:prstGeom prst="straightConnector1">
                <a:avLst/>
              </a:prstGeom>
              <a:noFill/>
              <a:ln cap="rnd" cmpd="sng" w="15875">
                <a:solidFill>
                  <a:schemeClr val="dk1"/>
                </a:solidFill>
                <a:prstDash val="solid"/>
                <a:round/>
                <a:headEnd len="sm" w="sm" type="none"/>
                <a:tailEnd len="med" w="med" type="none"/>
              </a:ln>
            </p:spPr>
          </p:cxnSp>
          <p:cxnSp>
            <p:nvCxnSpPr>
              <p:cNvPr id="704" name="Google Shape;704;p59"/>
              <p:cNvCxnSpPr/>
              <p:nvPr/>
            </p:nvCxnSpPr>
            <p:spPr>
              <a:xfrm>
                <a:off x="2657" y="1499"/>
                <a:ext cx="145" cy="0"/>
              </a:xfrm>
              <a:prstGeom prst="straightConnector1">
                <a:avLst/>
              </a:prstGeom>
              <a:noFill/>
              <a:ln cap="rnd" cmpd="sng" w="15875">
                <a:solidFill>
                  <a:schemeClr val="dk1"/>
                </a:solidFill>
                <a:prstDash val="solid"/>
                <a:round/>
                <a:headEnd len="sm" w="sm" type="none"/>
                <a:tailEnd len="med" w="med" type="none"/>
              </a:ln>
            </p:spPr>
          </p:cxnSp>
          <p:cxnSp>
            <p:nvCxnSpPr>
              <p:cNvPr id="705" name="Google Shape;705;p59"/>
              <p:cNvCxnSpPr/>
              <p:nvPr/>
            </p:nvCxnSpPr>
            <p:spPr>
              <a:xfrm>
                <a:off x="2953" y="1499"/>
                <a:ext cx="145" cy="0"/>
              </a:xfrm>
              <a:prstGeom prst="straightConnector1">
                <a:avLst/>
              </a:prstGeom>
              <a:noFill/>
              <a:ln cap="rnd" cmpd="sng" w="15875">
                <a:solidFill>
                  <a:schemeClr val="dk1"/>
                </a:solidFill>
                <a:prstDash val="solid"/>
                <a:round/>
                <a:headEnd len="sm" w="sm" type="none"/>
                <a:tailEnd len="med" w="med" type="none"/>
              </a:ln>
            </p:spPr>
          </p:cxnSp>
        </p:grpSp>
        <p:sp>
          <p:nvSpPr>
            <p:cNvPr id="706" name="Google Shape;706;p59"/>
            <p:cNvSpPr txBox="1"/>
            <p:nvPr/>
          </p:nvSpPr>
          <p:spPr>
            <a:xfrm>
              <a:off x="686726" y="2828914"/>
              <a:ext cx="1828800" cy="276999"/>
            </a:xfrm>
            <a:prstGeom prst="rect">
              <a:avLst/>
            </a:prstGeom>
            <a:noFill/>
            <a:ln>
              <a:noFill/>
            </a:ln>
          </p:spPr>
          <p:txBody>
            <a:bodyPr anchorCtr="0" anchor="t" bIns="0" lIns="0" spcFirstLastPara="1" rIns="0" wrap="square" tIns="0">
              <a:spAutoFit/>
            </a:bodyPr>
            <a:lstStyle/>
            <a:p>
              <a:pPr indent="0" lvl="0" marL="0" marR="0" rtl="0" algn="ctr">
                <a:lnSpc>
                  <a:spcPct val="90000"/>
                </a:lnSpc>
                <a:spcBef>
                  <a:spcPts val="0"/>
                </a:spcBef>
                <a:spcAft>
                  <a:spcPts val="0"/>
                </a:spcAft>
                <a:buNone/>
              </a:pPr>
              <a:r>
                <a:rPr b="1" lang="en" sz="1300">
                  <a:solidFill>
                    <a:schemeClr val="dk1"/>
                  </a:solidFill>
                  <a:latin typeface="Arial"/>
                  <a:ea typeface="Arial"/>
                  <a:cs typeface="Arial"/>
                  <a:sym typeface="Arial"/>
                </a:rPr>
                <a:t>Relational</a:t>
              </a:r>
              <a:endParaRPr sz="1100">
                <a:solidFill>
                  <a:schemeClr val="dk1"/>
                </a:solidFill>
                <a:latin typeface="Arial"/>
                <a:ea typeface="Arial"/>
                <a:cs typeface="Arial"/>
                <a:sym typeface="Arial"/>
              </a:endParaRPr>
            </a:p>
          </p:txBody>
        </p:sp>
        <p:sp>
          <p:nvSpPr>
            <p:cNvPr id="707" name="Google Shape;707;p59"/>
            <p:cNvSpPr/>
            <p:nvPr/>
          </p:nvSpPr>
          <p:spPr>
            <a:xfrm>
              <a:off x="686726" y="3419561"/>
              <a:ext cx="1828800" cy="1477328"/>
            </a:xfrm>
            <a:prstGeom prst="rect">
              <a:avLst/>
            </a:prstGeom>
            <a:noFill/>
            <a:ln>
              <a:noFill/>
            </a:ln>
          </p:spPr>
          <p:txBody>
            <a:bodyPr anchorCtr="0" anchor="t" bIns="28575" lIns="57150" spcFirstLastPara="1" rIns="57150" wrap="square" tIns="28575">
              <a:noAutofit/>
            </a:bodyPr>
            <a:lstStyle/>
            <a:p>
              <a:pPr indent="0" lvl="0" marL="0" marR="0" rtl="0" algn="ctr">
                <a:spcBef>
                  <a:spcPts val="0"/>
                </a:spcBef>
                <a:spcAft>
                  <a:spcPts val="0"/>
                </a:spcAft>
                <a:buNone/>
              </a:pPr>
              <a:r>
                <a:rPr lang="en" sz="1100">
                  <a:solidFill>
                    <a:schemeClr val="dk1"/>
                  </a:solidFill>
                  <a:latin typeface="Arial"/>
                  <a:ea typeface="Arial"/>
                  <a:cs typeface="Arial"/>
                  <a:sym typeface="Arial"/>
                </a:rPr>
                <a:t>Referential integrity, ACID transactions, schema-</a:t>
              </a:r>
              <a:br>
                <a:rPr lang="en" sz="1100">
                  <a:solidFill>
                    <a:schemeClr val="dk1"/>
                  </a:solidFill>
                  <a:latin typeface="Arial"/>
                  <a:ea typeface="Arial"/>
                  <a:cs typeface="Arial"/>
                  <a:sym typeface="Arial"/>
                </a:rPr>
              </a:br>
              <a:r>
                <a:rPr lang="en" sz="1100">
                  <a:solidFill>
                    <a:schemeClr val="dk1"/>
                  </a:solidFill>
                  <a:latin typeface="Arial"/>
                  <a:ea typeface="Arial"/>
                  <a:cs typeface="Arial"/>
                  <a:sym typeface="Arial"/>
                </a:rPr>
                <a:t>on-write</a:t>
              </a:r>
              <a:endParaRPr sz="900"/>
            </a:p>
          </p:txBody>
        </p:sp>
        <p:sp>
          <p:nvSpPr>
            <p:cNvPr id="708" name="Google Shape;708;p59"/>
            <p:cNvSpPr/>
            <p:nvPr/>
          </p:nvSpPr>
          <p:spPr>
            <a:xfrm>
              <a:off x="686726" y="5349406"/>
              <a:ext cx="1828800" cy="584775"/>
            </a:xfrm>
            <a:prstGeom prst="rect">
              <a:avLst/>
            </a:prstGeom>
            <a:noFill/>
            <a:ln>
              <a:noFill/>
            </a:ln>
          </p:spPr>
          <p:txBody>
            <a:bodyPr anchorCtr="0" anchor="t" bIns="28575" lIns="0" spcFirstLastPara="1" rIns="0" wrap="square" tIns="28575">
              <a:noAutofit/>
            </a:bodyPr>
            <a:lstStyle/>
            <a:p>
              <a:pPr indent="0" lvl="0" marL="0" marR="0" rtl="0" algn="ctr">
                <a:spcBef>
                  <a:spcPts val="0"/>
                </a:spcBef>
                <a:spcAft>
                  <a:spcPts val="0"/>
                </a:spcAft>
                <a:buNone/>
              </a:pPr>
              <a:r>
                <a:rPr lang="en" sz="1000">
                  <a:solidFill>
                    <a:schemeClr val="dk1"/>
                  </a:solidFill>
                  <a:latin typeface="Arial"/>
                  <a:ea typeface="Arial"/>
                  <a:cs typeface="Arial"/>
                  <a:sym typeface="Arial"/>
                </a:rPr>
                <a:t>Lift and shift, ERP, CRM, finance</a:t>
              </a:r>
              <a:endParaRPr sz="900"/>
            </a:p>
          </p:txBody>
        </p:sp>
      </p:grpSp>
      <p:cxnSp>
        <p:nvCxnSpPr>
          <p:cNvPr id="709" name="Google Shape;709;p59"/>
          <p:cNvCxnSpPr/>
          <p:nvPr/>
        </p:nvCxnSpPr>
        <p:spPr>
          <a:xfrm>
            <a:off x="1715079" y="2276708"/>
            <a:ext cx="0" cy="2171700"/>
          </a:xfrm>
          <a:prstGeom prst="straightConnector1">
            <a:avLst/>
          </a:prstGeom>
          <a:noFill/>
          <a:ln cap="flat" cmpd="sng" w="15875">
            <a:solidFill>
              <a:srgbClr val="BAC8DA"/>
            </a:solidFill>
            <a:prstDash val="solid"/>
            <a:round/>
            <a:headEnd len="sm" w="sm" type="none"/>
            <a:tailEnd len="sm" w="sm" type="none"/>
          </a:ln>
        </p:spPr>
      </p:cxnSp>
      <p:cxnSp>
        <p:nvCxnSpPr>
          <p:cNvPr id="710" name="Google Shape;710;p59"/>
          <p:cNvCxnSpPr/>
          <p:nvPr/>
        </p:nvCxnSpPr>
        <p:spPr>
          <a:xfrm flipH="1" rot="10800000">
            <a:off x="611780" y="3415831"/>
            <a:ext cx="1110556" cy="1"/>
          </a:xfrm>
          <a:prstGeom prst="straightConnector1">
            <a:avLst/>
          </a:prstGeom>
          <a:noFill/>
          <a:ln cap="flat" cmpd="sng" w="15875">
            <a:solidFill>
              <a:srgbClr val="BAC8DA"/>
            </a:solidFill>
            <a:prstDash val="solid"/>
            <a:round/>
            <a:headEnd len="sm" w="sm" type="none"/>
            <a:tailEnd len="sm" w="sm" type="none"/>
          </a:ln>
        </p:spPr>
      </p:cxnSp>
      <p:sp>
        <p:nvSpPr>
          <p:cNvPr id="711" name="Google Shape;711;p59"/>
          <p:cNvSpPr/>
          <p:nvPr/>
        </p:nvSpPr>
        <p:spPr>
          <a:xfrm>
            <a:off x="777293" y="1083660"/>
            <a:ext cx="736082" cy="736082"/>
          </a:xfrm>
          <a:prstGeom prst="ellipse">
            <a:avLst/>
          </a:prstGeom>
          <a:noFill/>
          <a:ln cap="flat" cmpd="sng" w="28575">
            <a:solidFill>
              <a:schemeClr val="accent1"/>
            </a:solidFill>
            <a:prstDash val="solid"/>
            <a:round/>
            <a:headEnd len="sm" w="sm" type="none"/>
            <a:tailEnd len="sm" w="sm" type="none"/>
          </a:ln>
        </p:spPr>
        <p:txBody>
          <a:bodyPr anchorCtr="0" anchor="t" bIns="146300" lIns="182875" spcFirstLastPara="1" rIns="182875" wrap="square" tIns="146300">
            <a:noAutofit/>
          </a:bodyPr>
          <a:lstStyle/>
          <a:p>
            <a:pPr indent="0" lvl="0" marL="0" marR="0" rtl="0" algn="ctr">
              <a:lnSpc>
                <a:spcPct val="90000"/>
              </a:lnSpc>
              <a:spcBef>
                <a:spcPts val="0"/>
              </a:spcBef>
              <a:spcAft>
                <a:spcPts val="0"/>
              </a:spcAft>
              <a:buNone/>
            </a:pPr>
            <a:r>
              <a:t/>
            </a:r>
            <a:endParaRPr sz="1800">
              <a:solidFill>
                <a:srgbClr val="FFFFFF"/>
              </a:solidFill>
              <a:latin typeface="Arial"/>
              <a:ea typeface="Arial"/>
              <a:cs typeface="Arial"/>
              <a:sym typeface="Arial"/>
            </a:endParaRPr>
          </a:p>
        </p:txBody>
      </p:sp>
      <p:sp>
        <p:nvSpPr>
          <p:cNvPr id="712" name="Google Shape;712;p59"/>
          <p:cNvSpPr txBox="1"/>
          <p:nvPr/>
        </p:nvSpPr>
        <p:spPr>
          <a:xfrm>
            <a:off x="828847" y="4502921"/>
            <a:ext cx="846786" cy="211596"/>
          </a:xfrm>
          <a:prstGeom prst="rect">
            <a:avLst/>
          </a:prstGeom>
          <a:noFill/>
          <a:ln>
            <a:noFill/>
          </a:ln>
        </p:spPr>
        <p:txBody>
          <a:bodyPr anchorCtr="0" anchor="t" bIns="28575" lIns="57150" spcFirstLastPara="1" rIns="57150" wrap="square" tIns="28575">
            <a:spAutoFit/>
          </a:bodyPr>
          <a:lstStyle/>
          <a:p>
            <a:pPr indent="0" lvl="0" marL="0" marR="0" rtl="0" algn="l">
              <a:spcBef>
                <a:spcPts val="0"/>
              </a:spcBef>
              <a:spcAft>
                <a:spcPts val="0"/>
              </a:spcAft>
              <a:buNone/>
            </a:pPr>
            <a:r>
              <a:rPr b="1" lang="en" sz="1000">
                <a:solidFill>
                  <a:schemeClr val="dk1"/>
                </a:solidFill>
                <a:latin typeface="Arial"/>
                <a:ea typeface="Arial"/>
                <a:cs typeface="Arial"/>
                <a:sym typeface="Arial"/>
              </a:rPr>
              <a:t>Aurora, RDS</a:t>
            </a:r>
            <a:endParaRPr sz="900"/>
          </a:p>
        </p:txBody>
      </p:sp>
      <p:cxnSp>
        <p:nvCxnSpPr>
          <p:cNvPr id="713" name="Google Shape;713;p59"/>
          <p:cNvCxnSpPr/>
          <p:nvPr/>
        </p:nvCxnSpPr>
        <p:spPr>
          <a:xfrm flipH="1" rot="10800000">
            <a:off x="611780" y="4441548"/>
            <a:ext cx="1110556" cy="1"/>
          </a:xfrm>
          <a:prstGeom prst="straightConnector1">
            <a:avLst/>
          </a:prstGeom>
          <a:noFill/>
          <a:ln cap="flat" cmpd="sng" w="15875">
            <a:solidFill>
              <a:srgbClr val="BAC8DA"/>
            </a:solidFill>
            <a:prstDash val="solid"/>
            <a:round/>
            <a:headEnd len="sm" w="sm" type="none"/>
            <a:tailEnd len="sm" w="sm" type="none"/>
          </a:ln>
        </p:spPr>
      </p:cxnSp>
      <p:sp>
        <p:nvSpPr>
          <p:cNvPr id="714" name="Google Shape;714;p59"/>
          <p:cNvSpPr txBox="1"/>
          <p:nvPr/>
        </p:nvSpPr>
        <p:spPr>
          <a:xfrm>
            <a:off x="76359" y="4432427"/>
            <a:ext cx="535203" cy="303929"/>
          </a:xfrm>
          <a:prstGeom prst="rect">
            <a:avLst/>
          </a:prstGeom>
          <a:noFill/>
          <a:ln>
            <a:noFill/>
          </a:ln>
        </p:spPr>
        <p:txBody>
          <a:bodyPr anchorCtr="0" anchor="t" bIns="28575" lIns="57150" spcFirstLastPara="1" rIns="57150" wrap="square" tIns="28575">
            <a:spAutoFit/>
          </a:bodyPr>
          <a:lstStyle/>
          <a:p>
            <a:pPr indent="0" lvl="0" marL="0" marR="0" rtl="0" algn="r">
              <a:spcBef>
                <a:spcPts val="0"/>
              </a:spcBef>
              <a:spcAft>
                <a:spcPts val="0"/>
              </a:spcAft>
              <a:buNone/>
            </a:pPr>
            <a:r>
              <a:rPr i="1" lang="en" sz="800">
                <a:solidFill>
                  <a:srgbClr val="FF9900"/>
                </a:solidFill>
                <a:latin typeface="Arial"/>
                <a:ea typeface="Arial"/>
                <a:cs typeface="Arial"/>
                <a:sym typeface="Arial"/>
              </a:rPr>
              <a:t>AWS </a:t>
            </a:r>
            <a:endParaRPr sz="900"/>
          </a:p>
          <a:p>
            <a:pPr indent="0" lvl="0" marL="0" marR="0" rtl="0" algn="r">
              <a:spcBef>
                <a:spcPts val="0"/>
              </a:spcBef>
              <a:spcAft>
                <a:spcPts val="0"/>
              </a:spcAft>
              <a:buNone/>
            </a:pPr>
            <a:r>
              <a:rPr i="1" lang="en" sz="800">
                <a:solidFill>
                  <a:srgbClr val="FF9900"/>
                </a:solidFill>
                <a:latin typeface="Arial"/>
                <a:ea typeface="Arial"/>
                <a:cs typeface="Arial"/>
                <a:sym typeface="Arial"/>
              </a:rPr>
              <a:t>Service(s)</a:t>
            </a:r>
            <a:endParaRPr sz="900"/>
          </a:p>
        </p:txBody>
      </p:sp>
      <p:sp>
        <p:nvSpPr>
          <p:cNvPr id="715" name="Google Shape;715;p59"/>
          <p:cNvSpPr txBox="1"/>
          <p:nvPr/>
        </p:nvSpPr>
        <p:spPr>
          <a:xfrm>
            <a:off x="-79476" y="3501431"/>
            <a:ext cx="691039" cy="303929"/>
          </a:xfrm>
          <a:prstGeom prst="rect">
            <a:avLst/>
          </a:prstGeom>
          <a:noFill/>
          <a:ln>
            <a:noFill/>
          </a:ln>
        </p:spPr>
        <p:txBody>
          <a:bodyPr anchorCtr="0" anchor="t" bIns="28575" lIns="57150" spcFirstLastPara="1" rIns="57150" wrap="square" tIns="28575">
            <a:spAutoFit/>
          </a:bodyPr>
          <a:lstStyle/>
          <a:p>
            <a:pPr indent="0" lvl="0" marL="0" marR="0" rtl="0" algn="r">
              <a:spcBef>
                <a:spcPts val="0"/>
              </a:spcBef>
              <a:spcAft>
                <a:spcPts val="0"/>
              </a:spcAft>
              <a:buNone/>
            </a:pPr>
            <a:r>
              <a:rPr i="1" lang="en" sz="800">
                <a:solidFill>
                  <a:srgbClr val="FF9900"/>
                </a:solidFill>
                <a:latin typeface="Arial"/>
                <a:ea typeface="Arial"/>
                <a:cs typeface="Arial"/>
                <a:sym typeface="Arial"/>
              </a:rPr>
              <a:t>Common Use Cases</a:t>
            </a:r>
            <a:endParaRPr sz="900"/>
          </a:p>
        </p:txBody>
      </p:sp>
      <p:sp>
        <p:nvSpPr>
          <p:cNvPr id="716" name="Google Shape;716;p59"/>
          <p:cNvSpPr/>
          <p:nvPr/>
        </p:nvSpPr>
        <p:spPr>
          <a:xfrm>
            <a:off x="1784134" y="1186616"/>
            <a:ext cx="1314513" cy="548161"/>
          </a:xfrm>
          <a:prstGeom prst="stripedRightArrow">
            <a:avLst>
              <a:gd fmla="val 50000" name="adj1"/>
              <a:gd fmla="val 50000" name="adj2"/>
            </a:avLst>
          </a:prstGeom>
          <a:solidFill>
            <a:schemeClr val="accent1"/>
          </a:solidFill>
          <a:ln>
            <a:noFill/>
          </a:ln>
        </p:spPr>
        <p:txBody>
          <a:bodyPr anchorCtr="0" anchor="ctr" bIns="28575" lIns="57150" spcFirstLastPara="1" rIns="57150" wrap="square" tIns="28575">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717" name="Google Shape;717;p59"/>
          <p:cNvPicPr preferRelativeResize="0"/>
          <p:nvPr/>
        </p:nvPicPr>
        <p:blipFill rotWithShape="1">
          <a:blip r:embed="rId3">
            <a:alphaModFix/>
          </a:blip>
          <a:srcRect b="0" l="0" r="0" t="0"/>
          <a:stretch/>
        </p:blipFill>
        <p:spPr>
          <a:xfrm>
            <a:off x="3238359" y="1083660"/>
            <a:ext cx="5347765" cy="2833811"/>
          </a:xfrm>
          <a:prstGeom prst="rect">
            <a:avLst/>
          </a:prstGeom>
          <a:noFill/>
          <a:ln>
            <a:noFill/>
          </a:ln>
        </p:spPr>
      </p:pic>
      <p:pic>
        <p:nvPicPr>
          <p:cNvPr id="718" name="Google Shape;718;p59"/>
          <p:cNvPicPr preferRelativeResize="0"/>
          <p:nvPr/>
        </p:nvPicPr>
        <p:blipFill rotWithShape="1">
          <a:blip r:embed="rId4">
            <a:alphaModFix/>
          </a:blip>
          <a:srcRect b="0" l="0" r="0" t="0"/>
          <a:stretch/>
        </p:blipFill>
        <p:spPr>
          <a:xfrm>
            <a:off x="579336" y="4449030"/>
            <a:ext cx="290376" cy="265487"/>
          </a:xfrm>
          <a:prstGeom prst="rect">
            <a:avLst/>
          </a:prstGeom>
          <a:noFill/>
          <a:ln>
            <a:noFill/>
          </a:ln>
        </p:spPr>
      </p:pic>
    </p:spTree>
  </p:cSld>
  <p:clrMapOvr>
    <a:masterClrMapping/>
  </p:clrMapOvr>
  <p:transition>
    <p:fade/>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716"/>
                                        </p:tgtEl>
                                        <p:attrNameLst>
                                          <p:attrName>style.visibility</p:attrName>
                                        </p:attrNameLst>
                                      </p:cBhvr>
                                      <p:to>
                                        <p:strVal val="visible"/>
                                      </p:to>
                                    </p:set>
                                    <p:anim calcmode="lin" valueType="num">
                                      <p:cBhvr additive="base">
                                        <p:cTn dur="500"/>
                                        <p:tgtEl>
                                          <p:spTgt spid="716"/>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717"/>
                                        </p:tgtEl>
                                        <p:attrNameLst>
                                          <p:attrName>style.visibility</p:attrName>
                                        </p:attrNameLst>
                                      </p:cBhvr>
                                      <p:to>
                                        <p:strVal val="visible"/>
                                      </p:to>
                                    </p:set>
                                    <p:anim calcmode="lin" valueType="num">
                                      <p:cBhvr additive="base">
                                        <p:cTn dur="500"/>
                                        <p:tgtEl>
                                          <p:spTgt spid="717"/>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712"/>
                                        </p:tgtEl>
                                        <p:attrNameLst>
                                          <p:attrName>style.visibility</p:attrName>
                                        </p:attrNameLst>
                                      </p:cBhvr>
                                      <p:to>
                                        <p:strVal val="visible"/>
                                      </p:to>
                                    </p:set>
                                    <p:anim calcmode="lin" valueType="num">
                                      <p:cBhvr additive="base">
                                        <p:cTn dur="500"/>
                                        <p:tgtEl>
                                          <p:spTgt spid="712"/>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718"/>
                                        </p:tgtEl>
                                        <p:attrNameLst>
                                          <p:attrName>style.visibility</p:attrName>
                                        </p:attrNameLst>
                                      </p:cBhvr>
                                      <p:to>
                                        <p:strVal val="visible"/>
                                      </p:to>
                                    </p:set>
                                    <p:anim calcmode="lin" valueType="num">
                                      <p:cBhvr additive="base">
                                        <p:cTn dur="500"/>
                                        <p:tgtEl>
                                          <p:spTgt spid="718"/>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6" name="Shape 726"/>
        <p:cNvGrpSpPr/>
        <p:nvPr/>
      </p:nvGrpSpPr>
      <p:grpSpPr>
        <a:xfrm>
          <a:off x="0" y="0"/>
          <a:ext cx="0" cy="0"/>
          <a:chOff x="0" y="0"/>
          <a:chExt cx="0" cy="0"/>
        </a:xfrm>
      </p:grpSpPr>
      <p:sp>
        <p:nvSpPr>
          <p:cNvPr id="727" name="Google Shape;727;p60"/>
          <p:cNvSpPr txBox="1"/>
          <p:nvPr>
            <p:ph type="title"/>
          </p:nvPr>
        </p:nvSpPr>
        <p:spPr>
          <a:xfrm>
            <a:off x="342899" y="114300"/>
            <a:ext cx="8446221" cy="857250"/>
          </a:xfrm>
          <a:prstGeom prst="rect">
            <a:avLst/>
          </a:prstGeom>
          <a:noFill/>
          <a:ln>
            <a:noFill/>
          </a:ln>
        </p:spPr>
        <p:txBody>
          <a:bodyPr anchorCtr="0" anchor="t" bIns="91450" lIns="114300" spcFirstLastPara="1" rIns="114300" wrap="square" tIns="91450">
            <a:noAutofit/>
          </a:bodyPr>
          <a:lstStyle/>
          <a:p>
            <a:pPr indent="0" lvl="0" marL="0" rtl="0" algn="l">
              <a:spcBef>
                <a:spcPts val="0"/>
              </a:spcBef>
              <a:spcAft>
                <a:spcPts val="0"/>
              </a:spcAft>
              <a:buClr>
                <a:schemeClr val="dk2"/>
              </a:buClr>
              <a:buSzPts val="2400"/>
              <a:buFont typeface="Arial"/>
              <a:buNone/>
            </a:pPr>
            <a:r>
              <a:rPr lang="en"/>
              <a:t>Common data categories and use cases</a:t>
            </a:r>
            <a:endParaRPr/>
          </a:p>
        </p:txBody>
      </p:sp>
      <p:grpSp>
        <p:nvGrpSpPr>
          <p:cNvPr id="728" name="Google Shape;728;p60"/>
          <p:cNvGrpSpPr/>
          <p:nvPr/>
        </p:nvGrpSpPr>
        <p:grpSpPr>
          <a:xfrm>
            <a:off x="579336" y="1285481"/>
            <a:ext cx="1143000" cy="2584636"/>
            <a:chOff x="686726" y="1798762"/>
            <a:chExt cx="1828800" cy="4135419"/>
          </a:xfrm>
        </p:grpSpPr>
        <p:grpSp>
          <p:nvGrpSpPr>
            <p:cNvPr id="729" name="Google Shape;729;p60"/>
            <p:cNvGrpSpPr/>
            <p:nvPr/>
          </p:nvGrpSpPr>
          <p:grpSpPr>
            <a:xfrm rot="10800000">
              <a:off x="1316366" y="1798762"/>
              <a:ext cx="569520" cy="511023"/>
              <a:chOff x="2620" y="1390"/>
              <a:chExt cx="516" cy="463"/>
            </a:xfrm>
          </p:grpSpPr>
          <p:sp>
            <p:nvSpPr>
              <p:cNvPr id="730" name="Google Shape;730;p60"/>
              <p:cNvSpPr/>
              <p:nvPr/>
            </p:nvSpPr>
            <p:spPr>
              <a:xfrm>
                <a:off x="2620" y="1390"/>
                <a:ext cx="222" cy="166"/>
              </a:xfrm>
              <a:custGeom>
                <a:rect b="b" l="l" r="r" t="t"/>
                <a:pathLst>
                  <a:path extrusionOk="0" h="79" w="106">
                    <a:moveTo>
                      <a:pt x="93" y="79"/>
                    </a:moveTo>
                    <a:cubicBezTo>
                      <a:pt x="13" y="79"/>
                      <a:pt x="13" y="79"/>
                      <a:pt x="13" y="79"/>
                    </a:cubicBezTo>
                    <a:cubicBezTo>
                      <a:pt x="6" y="79"/>
                      <a:pt x="0" y="73"/>
                      <a:pt x="0" y="65"/>
                    </a:cubicBezTo>
                    <a:cubicBezTo>
                      <a:pt x="0" y="14"/>
                      <a:pt x="0" y="14"/>
                      <a:pt x="0" y="14"/>
                    </a:cubicBezTo>
                    <a:cubicBezTo>
                      <a:pt x="0" y="6"/>
                      <a:pt x="6" y="0"/>
                      <a:pt x="13" y="0"/>
                    </a:cubicBezTo>
                    <a:cubicBezTo>
                      <a:pt x="93" y="0"/>
                      <a:pt x="93" y="0"/>
                      <a:pt x="93" y="0"/>
                    </a:cubicBezTo>
                    <a:cubicBezTo>
                      <a:pt x="100" y="0"/>
                      <a:pt x="106" y="6"/>
                      <a:pt x="106" y="14"/>
                    </a:cubicBezTo>
                    <a:cubicBezTo>
                      <a:pt x="106" y="65"/>
                      <a:pt x="106" y="65"/>
                      <a:pt x="106" y="65"/>
                    </a:cubicBezTo>
                    <a:cubicBezTo>
                      <a:pt x="106" y="73"/>
                      <a:pt x="100" y="79"/>
                      <a:pt x="93" y="79"/>
                    </a:cubicBezTo>
                    <a:close/>
                  </a:path>
                </a:pathLst>
              </a:custGeom>
              <a:noFill/>
              <a:ln cap="rnd" cmpd="sng" w="15875">
                <a:solidFill>
                  <a:schemeClr val="dk1"/>
                </a:solidFill>
                <a:prstDash val="solid"/>
                <a:round/>
                <a:headEnd len="sm" w="sm" type="none"/>
                <a:tailEnd len="sm" w="sm" type="none"/>
              </a:ln>
            </p:spPr>
            <p:txBody>
              <a:bodyPr anchorCtr="0" anchor="t" bIns="28575" lIns="57150" spcFirstLastPara="1" rIns="57150" wrap="square" tIns="28575">
                <a:noAutofit/>
              </a:bodyPr>
              <a:lstStyle/>
              <a:p>
                <a:pPr indent="0" lvl="0" marL="0" marR="0" rtl="0" algn="l">
                  <a:spcBef>
                    <a:spcPts val="0"/>
                  </a:spcBef>
                  <a:spcAft>
                    <a:spcPts val="0"/>
                  </a:spcAft>
                  <a:buNone/>
                </a:pPr>
                <a:r>
                  <a:t/>
                </a:r>
                <a:endParaRPr sz="1100">
                  <a:solidFill>
                    <a:schemeClr val="dk1"/>
                  </a:solidFill>
                  <a:latin typeface="Arial"/>
                  <a:ea typeface="Arial"/>
                  <a:cs typeface="Arial"/>
                  <a:sym typeface="Arial"/>
                </a:endParaRPr>
              </a:p>
            </p:txBody>
          </p:sp>
          <p:sp>
            <p:nvSpPr>
              <p:cNvPr id="731" name="Google Shape;731;p60"/>
              <p:cNvSpPr/>
              <p:nvPr/>
            </p:nvSpPr>
            <p:spPr>
              <a:xfrm>
                <a:off x="2914" y="1390"/>
                <a:ext cx="222" cy="166"/>
              </a:xfrm>
              <a:custGeom>
                <a:rect b="b" l="l" r="r" t="t"/>
                <a:pathLst>
                  <a:path extrusionOk="0" h="79" w="106">
                    <a:moveTo>
                      <a:pt x="93" y="79"/>
                    </a:moveTo>
                    <a:cubicBezTo>
                      <a:pt x="13" y="79"/>
                      <a:pt x="13" y="79"/>
                      <a:pt x="13" y="79"/>
                    </a:cubicBezTo>
                    <a:cubicBezTo>
                      <a:pt x="6" y="79"/>
                      <a:pt x="0" y="73"/>
                      <a:pt x="0" y="65"/>
                    </a:cubicBezTo>
                    <a:cubicBezTo>
                      <a:pt x="0" y="14"/>
                      <a:pt x="0" y="14"/>
                      <a:pt x="0" y="14"/>
                    </a:cubicBezTo>
                    <a:cubicBezTo>
                      <a:pt x="0" y="6"/>
                      <a:pt x="6" y="0"/>
                      <a:pt x="13" y="0"/>
                    </a:cubicBezTo>
                    <a:cubicBezTo>
                      <a:pt x="93" y="0"/>
                      <a:pt x="93" y="0"/>
                      <a:pt x="93" y="0"/>
                    </a:cubicBezTo>
                    <a:cubicBezTo>
                      <a:pt x="100" y="0"/>
                      <a:pt x="106" y="6"/>
                      <a:pt x="106" y="14"/>
                    </a:cubicBezTo>
                    <a:cubicBezTo>
                      <a:pt x="106" y="65"/>
                      <a:pt x="106" y="65"/>
                      <a:pt x="106" y="65"/>
                    </a:cubicBezTo>
                    <a:cubicBezTo>
                      <a:pt x="106" y="73"/>
                      <a:pt x="100" y="79"/>
                      <a:pt x="93" y="79"/>
                    </a:cubicBezTo>
                    <a:close/>
                  </a:path>
                </a:pathLst>
              </a:custGeom>
              <a:noFill/>
              <a:ln cap="rnd" cmpd="sng" w="15875">
                <a:solidFill>
                  <a:schemeClr val="dk1"/>
                </a:solidFill>
                <a:prstDash val="solid"/>
                <a:round/>
                <a:headEnd len="sm" w="sm" type="none"/>
                <a:tailEnd len="sm" w="sm" type="none"/>
              </a:ln>
            </p:spPr>
            <p:txBody>
              <a:bodyPr anchorCtr="0" anchor="t" bIns="28575" lIns="57150" spcFirstLastPara="1" rIns="57150" wrap="square" tIns="28575">
                <a:noAutofit/>
              </a:bodyPr>
              <a:lstStyle/>
              <a:p>
                <a:pPr indent="0" lvl="0" marL="0" marR="0" rtl="0" algn="l">
                  <a:spcBef>
                    <a:spcPts val="0"/>
                  </a:spcBef>
                  <a:spcAft>
                    <a:spcPts val="0"/>
                  </a:spcAft>
                  <a:buNone/>
                </a:pPr>
                <a:r>
                  <a:t/>
                </a:r>
                <a:endParaRPr sz="1100">
                  <a:solidFill>
                    <a:schemeClr val="dk1"/>
                  </a:solidFill>
                  <a:latin typeface="Arial"/>
                  <a:ea typeface="Arial"/>
                  <a:cs typeface="Arial"/>
                  <a:sym typeface="Arial"/>
                </a:endParaRPr>
              </a:p>
            </p:txBody>
          </p:sp>
          <p:sp>
            <p:nvSpPr>
              <p:cNvPr id="732" name="Google Shape;732;p60"/>
              <p:cNvSpPr/>
              <p:nvPr/>
            </p:nvSpPr>
            <p:spPr>
              <a:xfrm>
                <a:off x="2729" y="1556"/>
                <a:ext cx="298" cy="86"/>
              </a:xfrm>
              <a:custGeom>
                <a:rect b="b" l="l" r="r" t="t"/>
                <a:pathLst>
                  <a:path extrusionOk="0" h="86" w="298">
                    <a:moveTo>
                      <a:pt x="298" y="0"/>
                    </a:moveTo>
                    <a:lnTo>
                      <a:pt x="298" y="86"/>
                    </a:lnTo>
                    <a:lnTo>
                      <a:pt x="0" y="86"/>
                    </a:lnTo>
                    <a:lnTo>
                      <a:pt x="0" y="0"/>
                    </a:lnTo>
                  </a:path>
                </a:pathLst>
              </a:custGeom>
              <a:noFill/>
              <a:ln cap="rnd" cmpd="sng" w="15875">
                <a:solidFill>
                  <a:schemeClr val="dk1"/>
                </a:solidFill>
                <a:prstDash val="solid"/>
                <a:round/>
                <a:headEnd len="sm" w="sm" type="none"/>
                <a:tailEnd len="med" w="med" type="none"/>
              </a:ln>
            </p:spPr>
            <p:txBody>
              <a:bodyPr anchorCtr="0" anchor="t" bIns="28575" lIns="57150" spcFirstLastPara="1" rIns="57150" wrap="square" tIns="28575">
                <a:noAutofit/>
              </a:bodyPr>
              <a:lstStyle/>
              <a:p>
                <a:pPr indent="0" lvl="0" marL="0" marR="0" rtl="0" algn="l">
                  <a:spcBef>
                    <a:spcPts val="0"/>
                  </a:spcBef>
                  <a:spcAft>
                    <a:spcPts val="0"/>
                  </a:spcAft>
                  <a:buNone/>
                </a:pPr>
                <a:r>
                  <a:t/>
                </a:r>
                <a:endParaRPr sz="1100">
                  <a:solidFill>
                    <a:schemeClr val="dk1"/>
                  </a:solidFill>
                  <a:latin typeface="Arial"/>
                  <a:ea typeface="Arial"/>
                  <a:cs typeface="Arial"/>
                  <a:sym typeface="Arial"/>
                </a:endParaRPr>
              </a:p>
            </p:txBody>
          </p:sp>
          <p:cxnSp>
            <p:nvCxnSpPr>
              <p:cNvPr id="733" name="Google Shape;733;p60"/>
              <p:cNvCxnSpPr/>
              <p:nvPr/>
            </p:nvCxnSpPr>
            <p:spPr>
              <a:xfrm>
                <a:off x="2657" y="1446"/>
                <a:ext cx="145" cy="0"/>
              </a:xfrm>
              <a:prstGeom prst="straightConnector1">
                <a:avLst/>
              </a:prstGeom>
              <a:noFill/>
              <a:ln cap="rnd" cmpd="sng" w="15875">
                <a:solidFill>
                  <a:schemeClr val="dk1"/>
                </a:solidFill>
                <a:prstDash val="solid"/>
                <a:round/>
                <a:headEnd len="sm" w="sm" type="none"/>
                <a:tailEnd len="med" w="med" type="none"/>
              </a:ln>
            </p:spPr>
          </p:cxnSp>
          <p:cxnSp>
            <p:nvCxnSpPr>
              <p:cNvPr id="734" name="Google Shape;734;p60"/>
              <p:cNvCxnSpPr/>
              <p:nvPr/>
            </p:nvCxnSpPr>
            <p:spPr>
              <a:xfrm>
                <a:off x="2953" y="1446"/>
                <a:ext cx="145" cy="0"/>
              </a:xfrm>
              <a:prstGeom prst="straightConnector1">
                <a:avLst/>
              </a:prstGeom>
              <a:noFill/>
              <a:ln cap="rnd" cmpd="sng" w="15875">
                <a:solidFill>
                  <a:schemeClr val="dk1"/>
                </a:solidFill>
                <a:prstDash val="solid"/>
                <a:round/>
                <a:headEnd len="sm" w="sm" type="none"/>
                <a:tailEnd len="med" w="med" type="none"/>
              </a:ln>
            </p:spPr>
          </p:cxnSp>
          <p:sp>
            <p:nvSpPr>
              <p:cNvPr id="735" name="Google Shape;735;p60"/>
              <p:cNvSpPr/>
              <p:nvPr/>
            </p:nvSpPr>
            <p:spPr>
              <a:xfrm>
                <a:off x="2767" y="1737"/>
                <a:ext cx="222" cy="116"/>
              </a:xfrm>
              <a:custGeom>
                <a:rect b="b" l="l" r="r" t="t"/>
                <a:pathLst>
                  <a:path extrusionOk="0" h="55" w="106">
                    <a:moveTo>
                      <a:pt x="92" y="55"/>
                    </a:moveTo>
                    <a:cubicBezTo>
                      <a:pt x="14" y="55"/>
                      <a:pt x="14" y="55"/>
                      <a:pt x="14" y="55"/>
                    </a:cubicBezTo>
                    <a:cubicBezTo>
                      <a:pt x="6" y="55"/>
                      <a:pt x="0" y="49"/>
                      <a:pt x="0" y="41"/>
                    </a:cubicBezTo>
                    <a:cubicBezTo>
                      <a:pt x="0" y="12"/>
                      <a:pt x="0" y="12"/>
                      <a:pt x="0" y="12"/>
                    </a:cubicBezTo>
                    <a:cubicBezTo>
                      <a:pt x="0" y="4"/>
                      <a:pt x="6" y="0"/>
                      <a:pt x="14" y="0"/>
                    </a:cubicBezTo>
                    <a:cubicBezTo>
                      <a:pt x="92" y="0"/>
                      <a:pt x="92" y="0"/>
                      <a:pt x="92" y="0"/>
                    </a:cubicBezTo>
                    <a:cubicBezTo>
                      <a:pt x="100" y="0"/>
                      <a:pt x="106" y="4"/>
                      <a:pt x="106" y="12"/>
                    </a:cubicBezTo>
                    <a:cubicBezTo>
                      <a:pt x="106" y="41"/>
                      <a:pt x="106" y="41"/>
                      <a:pt x="106" y="41"/>
                    </a:cubicBezTo>
                    <a:cubicBezTo>
                      <a:pt x="106" y="49"/>
                      <a:pt x="100" y="55"/>
                      <a:pt x="92" y="55"/>
                    </a:cubicBezTo>
                    <a:close/>
                  </a:path>
                </a:pathLst>
              </a:custGeom>
              <a:noFill/>
              <a:ln cap="rnd" cmpd="sng" w="15875">
                <a:solidFill>
                  <a:schemeClr val="dk1"/>
                </a:solidFill>
                <a:prstDash val="solid"/>
                <a:round/>
                <a:headEnd len="sm" w="sm" type="none"/>
                <a:tailEnd len="sm" w="sm" type="none"/>
              </a:ln>
            </p:spPr>
            <p:txBody>
              <a:bodyPr anchorCtr="0" anchor="t" bIns="28575" lIns="57150" spcFirstLastPara="1" rIns="57150" wrap="square" tIns="28575">
                <a:noAutofit/>
              </a:bodyPr>
              <a:lstStyle/>
              <a:p>
                <a:pPr indent="0" lvl="0" marL="0" marR="0" rtl="0" algn="l">
                  <a:spcBef>
                    <a:spcPts val="0"/>
                  </a:spcBef>
                  <a:spcAft>
                    <a:spcPts val="0"/>
                  </a:spcAft>
                  <a:buNone/>
                </a:pPr>
                <a:r>
                  <a:t/>
                </a:r>
                <a:endParaRPr sz="1100">
                  <a:solidFill>
                    <a:schemeClr val="dk1"/>
                  </a:solidFill>
                  <a:latin typeface="Arial"/>
                  <a:ea typeface="Arial"/>
                  <a:cs typeface="Arial"/>
                  <a:sym typeface="Arial"/>
                </a:endParaRPr>
              </a:p>
            </p:txBody>
          </p:sp>
          <p:cxnSp>
            <p:nvCxnSpPr>
              <p:cNvPr id="736" name="Google Shape;736;p60"/>
              <p:cNvCxnSpPr/>
              <p:nvPr/>
            </p:nvCxnSpPr>
            <p:spPr>
              <a:xfrm>
                <a:off x="2878" y="1642"/>
                <a:ext cx="0" cy="95"/>
              </a:xfrm>
              <a:prstGeom prst="straightConnector1">
                <a:avLst/>
              </a:prstGeom>
              <a:noFill/>
              <a:ln cap="rnd" cmpd="sng" w="15875">
                <a:solidFill>
                  <a:schemeClr val="dk1"/>
                </a:solidFill>
                <a:prstDash val="solid"/>
                <a:round/>
                <a:headEnd len="sm" w="sm" type="none"/>
                <a:tailEnd len="med" w="med" type="none"/>
              </a:ln>
            </p:spPr>
          </p:cxnSp>
          <p:cxnSp>
            <p:nvCxnSpPr>
              <p:cNvPr id="737" name="Google Shape;737;p60"/>
              <p:cNvCxnSpPr/>
              <p:nvPr/>
            </p:nvCxnSpPr>
            <p:spPr>
              <a:xfrm>
                <a:off x="2804" y="1794"/>
                <a:ext cx="149" cy="0"/>
              </a:xfrm>
              <a:prstGeom prst="straightConnector1">
                <a:avLst/>
              </a:prstGeom>
              <a:noFill/>
              <a:ln cap="rnd" cmpd="sng" w="15875">
                <a:solidFill>
                  <a:schemeClr val="dk1"/>
                </a:solidFill>
                <a:prstDash val="solid"/>
                <a:round/>
                <a:headEnd len="sm" w="sm" type="none"/>
                <a:tailEnd len="med" w="med" type="none"/>
              </a:ln>
            </p:spPr>
          </p:cxnSp>
          <p:cxnSp>
            <p:nvCxnSpPr>
              <p:cNvPr id="738" name="Google Shape;738;p60"/>
              <p:cNvCxnSpPr/>
              <p:nvPr/>
            </p:nvCxnSpPr>
            <p:spPr>
              <a:xfrm>
                <a:off x="2657" y="1499"/>
                <a:ext cx="145" cy="0"/>
              </a:xfrm>
              <a:prstGeom prst="straightConnector1">
                <a:avLst/>
              </a:prstGeom>
              <a:noFill/>
              <a:ln cap="rnd" cmpd="sng" w="15875">
                <a:solidFill>
                  <a:schemeClr val="dk1"/>
                </a:solidFill>
                <a:prstDash val="solid"/>
                <a:round/>
                <a:headEnd len="sm" w="sm" type="none"/>
                <a:tailEnd len="med" w="med" type="none"/>
              </a:ln>
            </p:spPr>
          </p:cxnSp>
          <p:cxnSp>
            <p:nvCxnSpPr>
              <p:cNvPr id="739" name="Google Shape;739;p60"/>
              <p:cNvCxnSpPr/>
              <p:nvPr/>
            </p:nvCxnSpPr>
            <p:spPr>
              <a:xfrm>
                <a:off x="2953" y="1499"/>
                <a:ext cx="145" cy="0"/>
              </a:xfrm>
              <a:prstGeom prst="straightConnector1">
                <a:avLst/>
              </a:prstGeom>
              <a:noFill/>
              <a:ln cap="rnd" cmpd="sng" w="15875">
                <a:solidFill>
                  <a:schemeClr val="dk1"/>
                </a:solidFill>
                <a:prstDash val="solid"/>
                <a:round/>
                <a:headEnd len="sm" w="sm" type="none"/>
                <a:tailEnd len="med" w="med" type="none"/>
              </a:ln>
            </p:spPr>
          </p:cxnSp>
        </p:grpSp>
        <p:sp>
          <p:nvSpPr>
            <p:cNvPr id="740" name="Google Shape;740;p60"/>
            <p:cNvSpPr txBox="1"/>
            <p:nvPr/>
          </p:nvSpPr>
          <p:spPr>
            <a:xfrm>
              <a:off x="686726" y="2828914"/>
              <a:ext cx="1828800" cy="276999"/>
            </a:xfrm>
            <a:prstGeom prst="rect">
              <a:avLst/>
            </a:prstGeom>
            <a:noFill/>
            <a:ln>
              <a:noFill/>
            </a:ln>
          </p:spPr>
          <p:txBody>
            <a:bodyPr anchorCtr="0" anchor="t" bIns="0" lIns="0" spcFirstLastPara="1" rIns="0" wrap="square" tIns="0">
              <a:spAutoFit/>
            </a:bodyPr>
            <a:lstStyle/>
            <a:p>
              <a:pPr indent="0" lvl="0" marL="0" marR="0" rtl="0" algn="ctr">
                <a:lnSpc>
                  <a:spcPct val="90000"/>
                </a:lnSpc>
                <a:spcBef>
                  <a:spcPts val="0"/>
                </a:spcBef>
                <a:spcAft>
                  <a:spcPts val="0"/>
                </a:spcAft>
                <a:buNone/>
              </a:pPr>
              <a:r>
                <a:rPr b="1" lang="en" sz="1300">
                  <a:solidFill>
                    <a:schemeClr val="dk1"/>
                  </a:solidFill>
                  <a:latin typeface="Arial"/>
                  <a:ea typeface="Arial"/>
                  <a:cs typeface="Arial"/>
                  <a:sym typeface="Arial"/>
                </a:rPr>
                <a:t>Relational</a:t>
              </a:r>
              <a:endParaRPr sz="1100">
                <a:solidFill>
                  <a:schemeClr val="dk1"/>
                </a:solidFill>
                <a:latin typeface="Arial"/>
                <a:ea typeface="Arial"/>
                <a:cs typeface="Arial"/>
                <a:sym typeface="Arial"/>
              </a:endParaRPr>
            </a:p>
          </p:txBody>
        </p:sp>
        <p:sp>
          <p:nvSpPr>
            <p:cNvPr id="741" name="Google Shape;741;p60"/>
            <p:cNvSpPr/>
            <p:nvPr/>
          </p:nvSpPr>
          <p:spPr>
            <a:xfrm>
              <a:off x="686726" y="3419561"/>
              <a:ext cx="1828800" cy="1477328"/>
            </a:xfrm>
            <a:prstGeom prst="rect">
              <a:avLst/>
            </a:prstGeom>
            <a:noFill/>
            <a:ln>
              <a:noFill/>
            </a:ln>
          </p:spPr>
          <p:txBody>
            <a:bodyPr anchorCtr="0" anchor="t" bIns="28575" lIns="57150" spcFirstLastPara="1" rIns="57150" wrap="square" tIns="28575">
              <a:noAutofit/>
            </a:bodyPr>
            <a:lstStyle/>
            <a:p>
              <a:pPr indent="0" lvl="0" marL="0" marR="0" rtl="0" algn="ctr">
                <a:spcBef>
                  <a:spcPts val="0"/>
                </a:spcBef>
                <a:spcAft>
                  <a:spcPts val="0"/>
                </a:spcAft>
                <a:buNone/>
              </a:pPr>
              <a:r>
                <a:rPr lang="en" sz="1100">
                  <a:solidFill>
                    <a:schemeClr val="dk1"/>
                  </a:solidFill>
                  <a:latin typeface="Arial"/>
                  <a:ea typeface="Arial"/>
                  <a:cs typeface="Arial"/>
                  <a:sym typeface="Arial"/>
                </a:rPr>
                <a:t>Referential integrity, ACID transactions, schema-</a:t>
              </a:r>
              <a:br>
                <a:rPr lang="en" sz="1100">
                  <a:solidFill>
                    <a:schemeClr val="dk1"/>
                  </a:solidFill>
                  <a:latin typeface="Arial"/>
                  <a:ea typeface="Arial"/>
                  <a:cs typeface="Arial"/>
                  <a:sym typeface="Arial"/>
                </a:rPr>
              </a:br>
              <a:r>
                <a:rPr lang="en" sz="1100">
                  <a:solidFill>
                    <a:schemeClr val="dk1"/>
                  </a:solidFill>
                  <a:latin typeface="Arial"/>
                  <a:ea typeface="Arial"/>
                  <a:cs typeface="Arial"/>
                  <a:sym typeface="Arial"/>
                </a:rPr>
                <a:t>on-write</a:t>
              </a:r>
              <a:endParaRPr sz="900"/>
            </a:p>
          </p:txBody>
        </p:sp>
        <p:sp>
          <p:nvSpPr>
            <p:cNvPr id="742" name="Google Shape;742;p60"/>
            <p:cNvSpPr/>
            <p:nvPr/>
          </p:nvSpPr>
          <p:spPr>
            <a:xfrm>
              <a:off x="686726" y="5349406"/>
              <a:ext cx="1828800" cy="584775"/>
            </a:xfrm>
            <a:prstGeom prst="rect">
              <a:avLst/>
            </a:prstGeom>
            <a:noFill/>
            <a:ln>
              <a:noFill/>
            </a:ln>
          </p:spPr>
          <p:txBody>
            <a:bodyPr anchorCtr="0" anchor="t" bIns="28575" lIns="0" spcFirstLastPara="1" rIns="0" wrap="square" tIns="28575">
              <a:noAutofit/>
            </a:bodyPr>
            <a:lstStyle/>
            <a:p>
              <a:pPr indent="0" lvl="0" marL="0" marR="0" rtl="0" algn="ctr">
                <a:spcBef>
                  <a:spcPts val="0"/>
                </a:spcBef>
                <a:spcAft>
                  <a:spcPts val="0"/>
                </a:spcAft>
                <a:buNone/>
              </a:pPr>
              <a:r>
                <a:rPr lang="en" sz="1000">
                  <a:solidFill>
                    <a:schemeClr val="dk1"/>
                  </a:solidFill>
                  <a:latin typeface="Arial"/>
                  <a:ea typeface="Arial"/>
                  <a:cs typeface="Arial"/>
                  <a:sym typeface="Arial"/>
                </a:rPr>
                <a:t>Lift and shift, ERP, CRM, finance</a:t>
              </a:r>
              <a:endParaRPr sz="900"/>
            </a:p>
          </p:txBody>
        </p:sp>
      </p:grpSp>
      <p:grpSp>
        <p:nvGrpSpPr>
          <p:cNvPr id="743" name="Google Shape;743;p60"/>
          <p:cNvGrpSpPr/>
          <p:nvPr/>
        </p:nvGrpSpPr>
        <p:grpSpPr>
          <a:xfrm>
            <a:off x="1723017" y="1296313"/>
            <a:ext cx="1143000" cy="3020955"/>
            <a:chOff x="2578480" y="1839316"/>
            <a:chExt cx="1828800" cy="4833528"/>
          </a:xfrm>
        </p:grpSpPr>
        <p:grpSp>
          <p:nvGrpSpPr>
            <p:cNvPr id="744" name="Google Shape;744;p60"/>
            <p:cNvGrpSpPr/>
            <p:nvPr/>
          </p:nvGrpSpPr>
          <p:grpSpPr>
            <a:xfrm>
              <a:off x="3278445" y="1839316"/>
              <a:ext cx="428872" cy="429912"/>
              <a:chOff x="6135120" y="2043752"/>
              <a:chExt cx="637528" cy="639075"/>
            </a:xfrm>
          </p:grpSpPr>
          <p:sp>
            <p:nvSpPr>
              <p:cNvPr id="745" name="Google Shape;745;p60"/>
              <p:cNvSpPr/>
              <p:nvPr/>
            </p:nvSpPr>
            <p:spPr>
              <a:xfrm>
                <a:off x="6453884" y="2043752"/>
                <a:ext cx="318764" cy="194276"/>
              </a:xfrm>
              <a:prstGeom prst="rect">
                <a:avLst/>
              </a:prstGeom>
              <a:noFill/>
              <a:ln cap="rnd" cmpd="sng" w="15875">
                <a:solidFill>
                  <a:schemeClr val="dk2"/>
                </a:solidFill>
                <a:prstDash val="solid"/>
                <a:round/>
                <a:headEnd len="sm" w="sm" type="none"/>
                <a:tailEnd len="sm" w="sm" type="none"/>
              </a:ln>
            </p:spPr>
            <p:txBody>
              <a:bodyPr anchorCtr="0" anchor="t" bIns="28575" lIns="57150" spcFirstLastPara="1" rIns="57150" wrap="square" tIns="28575">
                <a:noAutofit/>
              </a:bodyPr>
              <a:lstStyle/>
              <a:p>
                <a:pPr indent="0" lvl="0" marL="0" marR="0" rtl="0" algn="l">
                  <a:spcBef>
                    <a:spcPts val="0"/>
                  </a:spcBef>
                  <a:spcAft>
                    <a:spcPts val="0"/>
                  </a:spcAft>
                  <a:buNone/>
                </a:pPr>
                <a:r>
                  <a:t/>
                </a:r>
                <a:endParaRPr sz="1100">
                  <a:solidFill>
                    <a:schemeClr val="dk1"/>
                  </a:solidFill>
                  <a:latin typeface="Arial"/>
                  <a:ea typeface="Arial"/>
                  <a:cs typeface="Arial"/>
                  <a:sym typeface="Arial"/>
                </a:endParaRPr>
              </a:p>
            </p:txBody>
          </p:sp>
          <p:sp>
            <p:nvSpPr>
              <p:cNvPr id="746" name="Google Shape;746;p60"/>
              <p:cNvSpPr/>
              <p:nvPr/>
            </p:nvSpPr>
            <p:spPr>
              <a:xfrm>
                <a:off x="6453884" y="2227641"/>
                <a:ext cx="318764" cy="455186"/>
              </a:xfrm>
              <a:prstGeom prst="rect">
                <a:avLst/>
              </a:prstGeom>
              <a:noFill/>
              <a:ln cap="rnd" cmpd="sng" w="15875">
                <a:solidFill>
                  <a:schemeClr val="dk2"/>
                </a:solidFill>
                <a:prstDash val="solid"/>
                <a:round/>
                <a:headEnd len="sm" w="sm" type="none"/>
                <a:tailEnd len="sm" w="sm" type="none"/>
              </a:ln>
            </p:spPr>
            <p:txBody>
              <a:bodyPr anchorCtr="0" anchor="t" bIns="28575" lIns="57150" spcFirstLastPara="1" rIns="57150" wrap="square" tIns="28575">
                <a:noAutofit/>
              </a:bodyPr>
              <a:lstStyle/>
              <a:p>
                <a:pPr indent="0" lvl="0" marL="0" marR="0" rtl="0" algn="l">
                  <a:spcBef>
                    <a:spcPts val="0"/>
                  </a:spcBef>
                  <a:spcAft>
                    <a:spcPts val="0"/>
                  </a:spcAft>
                  <a:buNone/>
                </a:pPr>
                <a:r>
                  <a:t/>
                </a:r>
                <a:endParaRPr sz="1100">
                  <a:solidFill>
                    <a:schemeClr val="dk1"/>
                  </a:solidFill>
                  <a:latin typeface="Arial"/>
                  <a:ea typeface="Arial"/>
                  <a:cs typeface="Arial"/>
                  <a:sym typeface="Arial"/>
                </a:endParaRPr>
              </a:p>
            </p:txBody>
          </p:sp>
          <p:sp>
            <p:nvSpPr>
              <p:cNvPr id="747" name="Google Shape;747;p60"/>
              <p:cNvSpPr/>
              <p:nvPr/>
            </p:nvSpPr>
            <p:spPr>
              <a:xfrm>
                <a:off x="6135120" y="2238028"/>
                <a:ext cx="318764" cy="444799"/>
              </a:xfrm>
              <a:prstGeom prst="rect">
                <a:avLst/>
              </a:prstGeom>
              <a:noFill/>
              <a:ln cap="rnd" cmpd="sng" w="15875">
                <a:solidFill>
                  <a:schemeClr val="dk2"/>
                </a:solidFill>
                <a:prstDash val="solid"/>
                <a:round/>
                <a:headEnd len="sm" w="sm" type="none"/>
                <a:tailEnd len="sm" w="sm" type="none"/>
              </a:ln>
            </p:spPr>
            <p:txBody>
              <a:bodyPr anchorCtr="0" anchor="t" bIns="28575" lIns="57150" spcFirstLastPara="1" rIns="57150" wrap="square" tIns="28575">
                <a:noAutofit/>
              </a:bodyPr>
              <a:lstStyle/>
              <a:p>
                <a:pPr indent="0" lvl="0" marL="0" marR="0" rtl="0" algn="l">
                  <a:spcBef>
                    <a:spcPts val="0"/>
                  </a:spcBef>
                  <a:spcAft>
                    <a:spcPts val="0"/>
                  </a:spcAft>
                  <a:buNone/>
                </a:pPr>
                <a:r>
                  <a:t/>
                </a:r>
                <a:endParaRPr sz="1100">
                  <a:solidFill>
                    <a:schemeClr val="dk1"/>
                  </a:solidFill>
                  <a:latin typeface="Arial"/>
                  <a:ea typeface="Arial"/>
                  <a:cs typeface="Arial"/>
                  <a:sym typeface="Arial"/>
                </a:endParaRPr>
              </a:p>
            </p:txBody>
          </p:sp>
          <p:sp>
            <p:nvSpPr>
              <p:cNvPr id="748" name="Google Shape;748;p60"/>
              <p:cNvSpPr/>
              <p:nvPr/>
            </p:nvSpPr>
            <p:spPr>
              <a:xfrm>
                <a:off x="6135120" y="2043752"/>
                <a:ext cx="318764" cy="183889"/>
              </a:xfrm>
              <a:prstGeom prst="rect">
                <a:avLst/>
              </a:prstGeom>
              <a:noFill/>
              <a:ln cap="rnd" cmpd="sng" w="15875">
                <a:solidFill>
                  <a:schemeClr val="dk2"/>
                </a:solidFill>
                <a:prstDash val="solid"/>
                <a:round/>
                <a:headEnd len="sm" w="sm" type="none"/>
                <a:tailEnd len="sm" w="sm" type="none"/>
              </a:ln>
            </p:spPr>
            <p:txBody>
              <a:bodyPr anchorCtr="0" anchor="t" bIns="28575" lIns="57150" spcFirstLastPara="1" rIns="57150" wrap="square" tIns="28575">
                <a:noAutofit/>
              </a:bodyPr>
              <a:lstStyle/>
              <a:p>
                <a:pPr indent="0" lvl="0" marL="0" marR="0" rtl="0" algn="l">
                  <a:spcBef>
                    <a:spcPts val="0"/>
                  </a:spcBef>
                  <a:spcAft>
                    <a:spcPts val="0"/>
                  </a:spcAft>
                  <a:buNone/>
                </a:pPr>
                <a:r>
                  <a:t/>
                </a:r>
                <a:endParaRPr sz="1100">
                  <a:solidFill>
                    <a:schemeClr val="dk1"/>
                  </a:solidFill>
                  <a:latin typeface="Arial"/>
                  <a:ea typeface="Arial"/>
                  <a:cs typeface="Arial"/>
                  <a:sym typeface="Arial"/>
                </a:endParaRPr>
              </a:p>
            </p:txBody>
          </p:sp>
        </p:grpSp>
        <p:sp>
          <p:nvSpPr>
            <p:cNvPr id="749" name="Google Shape;749;p60"/>
            <p:cNvSpPr txBox="1"/>
            <p:nvPr/>
          </p:nvSpPr>
          <p:spPr>
            <a:xfrm>
              <a:off x="2578480" y="2828914"/>
              <a:ext cx="1828800" cy="276999"/>
            </a:xfrm>
            <a:prstGeom prst="rect">
              <a:avLst/>
            </a:prstGeom>
            <a:noFill/>
            <a:ln>
              <a:noFill/>
            </a:ln>
          </p:spPr>
          <p:txBody>
            <a:bodyPr anchorCtr="0" anchor="t" bIns="0" lIns="0" spcFirstLastPara="1" rIns="0" wrap="square" tIns="0">
              <a:spAutoFit/>
            </a:bodyPr>
            <a:lstStyle/>
            <a:p>
              <a:pPr indent="0" lvl="0" marL="0" marR="0" rtl="0" algn="ctr">
                <a:lnSpc>
                  <a:spcPct val="90000"/>
                </a:lnSpc>
                <a:spcBef>
                  <a:spcPts val="0"/>
                </a:spcBef>
                <a:spcAft>
                  <a:spcPts val="0"/>
                </a:spcAft>
                <a:buNone/>
              </a:pPr>
              <a:r>
                <a:rPr b="1" lang="en" sz="1300">
                  <a:solidFill>
                    <a:schemeClr val="dk1"/>
                  </a:solidFill>
                  <a:latin typeface="Arial"/>
                  <a:ea typeface="Arial"/>
                  <a:cs typeface="Arial"/>
                  <a:sym typeface="Arial"/>
                </a:rPr>
                <a:t>Key-value</a:t>
              </a:r>
              <a:endParaRPr sz="1100">
                <a:solidFill>
                  <a:schemeClr val="dk1"/>
                </a:solidFill>
                <a:latin typeface="Arial"/>
                <a:ea typeface="Arial"/>
                <a:cs typeface="Arial"/>
                <a:sym typeface="Arial"/>
              </a:endParaRPr>
            </a:p>
          </p:txBody>
        </p:sp>
        <p:sp>
          <p:nvSpPr>
            <p:cNvPr id="750" name="Google Shape;750;p60"/>
            <p:cNvSpPr/>
            <p:nvPr/>
          </p:nvSpPr>
          <p:spPr>
            <a:xfrm>
              <a:off x="2578480" y="3419561"/>
              <a:ext cx="1828800" cy="1477328"/>
            </a:xfrm>
            <a:prstGeom prst="rect">
              <a:avLst/>
            </a:prstGeom>
            <a:noFill/>
            <a:ln>
              <a:noFill/>
            </a:ln>
          </p:spPr>
          <p:txBody>
            <a:bodyPr anchorCtr="0" anchor="t" bIns="28575" lIns="0" spcFirstLastPara="1" rIns="0" wrap="square" tIns="28575">
              <a:noAutofit/>
            </a:bodyPr>
            <a:lstStyle/>
            <a:p>
              <a:pPr indent="0" lvl="0" marL="0" marR="0" rtl="0" algn="ctr">
                <a:spcBef>
                  <a:spcPts val="0"/>
                </a:spcBef>
                <a:spcAft>
                  <a:spcPts val="0"/>
                </a:spcAft>
                <a:buNone/>
              </a:pPr>
              <a:r>
                <a:rPr lang="en" sz="1100">
                  <a:solidFill>
                    <a:schemeClr val="dk1"/>
                  </a:solidFill>
                  <a:latin typeface="Arial"/>
                  <a:ea typeface="Arial"/>
                  <a:cs typeface="Arial"/>
                  <a:sym typeface="Arial"/>
                </a:rPr>
                <a:t>High </a:t>
              </a:r>
              <a:endParaRPr sz="900"/>
            </a:p>
            <a:p>
              <a:pPr indent="0" lvl="0" marL="0" marR="0" rtl="0" algn="ctr">
                <a:spcBef>
                  <a:spcPts val="0"/>
                </a:spcBef>
                <a:spcAft>
                  <a:spcPts val="0"/>
                </a:spcAft>
                <a:buNone/>
              </a:pPr>
              <a:r>
                <a:rPr lang="en" sz="1100">
                  <a:solidFill>
                    <a:schemeClr val="dk1"/>
                  </a:solidFill>
                  <a:latin typeface="Arial"/>
                  <a:ea typeface="Arial"/>
                  <a:cs typeface="Arial"/>
                  <a:sym typeface="Arial"/>
                </a:rPr>
                <a:t>throughput, low-latency reads</a:t>
              </a:r>
              <a:endParaRPr sz="900"/>
            </a:p>
            <a:p>
              <a:pPr indent="0" lvl="0" marL="0" marR="0" rtl="0" algn="ctr">
                <a:spcBef>
                  <a:spcPts val="0"/>
                </a:spcBef>
                <a:spcAft>
                  <a:spcPts val="0"/>
                </a:spcAft>
                <a:buNone/>
              </a:pPr>
              <a:r>
                <a:rPr lang="en" sz="1100">
                  <a:solidFill>
                    <a:schemeClr val="dk1"/>
                  </a:solidFill>
                  <a:latin typeface="Arial"/>
                  <a:ea typeface="Arial"/>
                  <a:cs typeface="Arial"/>
                  <a:sym typeface="Arial"/>
                </a:rPr>
                <a:t>and writes, endless scale</a:t>
              </a:r>
              <a:endParaRPr sz="900"/>
            </a:p>
          </p:txBody>
        </p:sp>
        <p:sp>
          <p:nvSpPr>
            <p:cNvPr id="751" name="Google Shape;751;p60"/>
            <p:cNvSpPr/>
            <p:nvPr/>
          </p:nvSpPr>
          <p:spPr>
            <a:xfrm>
              <a:off x="2578480" y="5349405"/>
              <a:ext cx="1828800" cy="1323439"/>
            </a:xfrm>
            <a:prstGeom prst="rect">
              <a:avLst/>
            </a:prstGeom>
            <a:noFill/>
            <a:ln>
              <a:noFill/>
            </a:ln>
          </p:spPr>
          <p:txBody>
            <a:bodyPr anchorCtr="0" anchor="t" bIns="28575" lIns="0" spcFirstLastPara="1" rIns="0" wrap="square" tIns="28575">
              <a:noAutofit/>
            </a:bodyPr>
            <a:lstStyle/>
            <a:p>
              <a:pPr indent="0" lvl="0" marL="0" marR="0" rtl="0" algn="ctr">
                <a:spcBef>
                  <a:spcPts val="0"/>
                </a:spcBef>
                <a:spcAft>
                  <a:spcPts val="0"/>
                </a:spcAft>
                <a:buNone/>
              </a:pPr>
              <a:r>
                <a:rPr lang="en" sz="1000">
                  <a:solidFill>
                    <a:schemeClr val="dk1"/>
                  </a:solidFill>
                  <a:latin typeface="Arial"/>
                  <a:ea typeface="Arial"/>
                  <a:cs typeface="Arial"/>
                  <a:sym typeface="Arial"/>
                </a:rPr>
                <a:t>Real-time bidding, shopping cart, social, product catalog, customer preferences</a:t>
              </a:r>
              <a:endParaRPr sz="900"/>
            </a:p>
          </p:txBody>
        </p:sp>
      </p:grpSp>
      <p:cxnSp>
        <p:nvCxnSpPr>
          <p:cNvPr id="752" name="Google Shape;752;p60"/>
          <p:cNvCxnSpPr/>
          <p:nvPr/>
        </p:nvCxnSpPr>
        <p:spPr>
          <a:xfrm>
            <a:off x="1715079" y="2276708"/>
            <a:ext cx="0" cy="2171700"/>
          </a:xfrm>
          <a:prstGeom prst="straightConnector1">
            <a:avLst/>
          </a:prstGeom>
          <a:noFill/>
          <a:ln cap="flat" cmpd="sng" w="15875">
            <a:solidFill>
              <a:srgbClr val="BAC8DA"/>
            </a:solidFill>
            <a:prstDash val="solid"/>
            <a:round/>
            <a:headEnd len="sm" w="sm" type="none"/>
            <a:tailEnd len="sm" w="sm" type="none"/>
          </a:ln>
        </p:spPr>
      </p:cxnSp>
      <p:cxnSp>
        <p:nvCxnSpPr>
          <p:cNvPr id="753" name="Google Shape;753;p60"/>
          <p:cNvCxnSpPr/>
          <p:nvPr/>
        </p:nvCxnSpPr>
        <p:spPr>
          <a:xfrm>
            <a:off x="2858760" y="2276708"/>
            <a:ext cx="0" cy="2171700"/>
          </a:xfrm>
          <a:prstGeom prst="straightConnector1">
            <a:avLst/>
          </a:prstGeom>
          <a:noFill/>
          <a:ln cap="flat" cmpd="sng" w="15875">
            <a:solidFill>
              <a:srgbClr val="BAC8DA"/>
            </a:solidFill>
            <a:prstDash val="solid"/>
            <a:round/>
            <a:headEnd len="sm" w="sm" type="none"/>
            <a:tailEnd len="sm" w="sm" type="none"/>
          </a:ln>
        </p:spPr>
      </p:cxnSp>
      <p:cxnSp>
        <p:nvCxnSpPr>
          <p:cNvPr id="754" name="Google Shape;754;p60"/>
          <p:cNvCxnSpPr/>
          <p:nvPr/>
        </p:nvCxnSpPr>
        <p:spPr>
          <a:xfrm flipH="1" rot="10800000">
            <a:off x="611781" y="3415831"/>
            <a:ext cx="2254237" cy="1"/>
          </a:xfrm>
          <a:prstGeom prst="straightConnector1">
            <a:avLst/>
          </a:prstGeom>
          <a:noFill/>
          <a:ln cap="flat" cmpd="sng" w="15875">
            <a:solidFill>
              <a:srgbClr val="BAC8DA"/>
            </a:solidFill>
            <a:prstDash val="solid"/>
            <a:round/>
            <a:headEnd len="sm" w="sm" type="none"/>
            <a:tailEnd len="sm" w="sm" type="none"/>
          </a:ln>
        </p:spPr>
      </p:cxnSp>
      <p:sp>
        <p:nvSpPr>
          <p:cNvPr id="755" name="Google Shape;755;p60"/>
          <p:cNvSpPr/>
          <p:nvPr/>
        </p:nvSpPr>
        <p:spPr>
          <a:xfrm>
            <a:off x="777293" y="1083660"/>
            <a:ext cx="736082" cy="736082"/>
          </a:xfrm>
          <a:prstGeom prst="ellipse">
            <a:avLst/>
          </a:prstGeom>
          <a:noFill/>
          <a:ln cap="flat" cmpd="sng" w="28575">
            <a:solidFill>
              <a:schemeClr val="accent1"/>
            </a:solidFill>
            <a:prstDash val="solid"/>
            <a:round/>
            <a:headEnd len="sm" w="sm" type="none"/>
            <a:tailEnd len="sm" w="sm" type="none"/>
          </a:ln>
        </p:spPr>
        <p:txBody>
          <a:bodyPr anchorCtr="0" anchor="t" bIns="146300" lIns="182875" spcFirstLastPara="1" rIns="182875" wrap="square" tIns="146300">
            <a:noAutofit/>
          </a:bodyPr>
          <a:lstStyle/>
          <a:p>
            <a:pPr indent="0" lvl="0" marL="0" marR="0" rtl="0" algn="ctr">
              <a:lnSpc>
                <a:spcPct val="90000"/>
              </a:lnSpc>
              <a:spcBef>
                <a:spcPts val="0"/>
              </a:spcBef>
              <a:spcAft>
                <a:spcPts val="0"/>
              </a:spcAft>
              <a:buNone/>
            </a:pPr>
            <a:r>
              <a:t/>
            </a:r>
            <a:endParaRPr sz="1800">
              <a:solidFill>
                <a:srgbClr val="FFFFFF"/>
              </a:solidFill>
              <a:latin typeface="Arial"/>
              <a:ea typeface="Arial"/>
              <a:cs typeface="Arial"/>
              <a:sym typeface="Arial"/>
            </a:endParaRPr>
          </a:p>
        </p:txBody>
      </p:sp>
      <p:sp>
        <p:nvSpPr>
          <p:cNvPr id="756" name="Google Shape;756;p60"/>
          <p:cNvSpPr/>
          <p:nvPr/>
        </p:nvSpPr>
        <p:spPr>
          <a:xfrm>
            <a:off x="1921461" y="1057657"/>
            <a:ext cx="736082" cy="736082"/>
          </a:xfrm>
          <a:prstGeom prst="ellipse">
            <a:avLst/>
          </a:prstGeom>
          <a:noFill/>
          <a:ln cap="flat" cmpd="sng" w="28575">
            <a:solidFill>
              <a:schemeClr val="accent1"/>
            </a:solidFill>
            <a:prstDash val="solid"/>
            <a:round/>
            <a:headEnd len="sm" w="sm" type="none"/>
            <a:tailEnd len="sm" w="sm" type="none"/>
          </a:ln>
        </p:spPr>
        <p:txBody>
          <a:bodyPr anchorCtr="0" anchor="t" bIns="146300" lIns="182875" spcFirstLastPara="1" rIns="182875" wrap="square" tIns="146300">
            <a:noAutofit/>
          </a:bodyPr>
          <a:lstStyle/>
          <a:p>
            <a:pPr indent="0" lvl="0" marL="0" marR="0" rtl="0" algn="ctr">
              <a:lnSpc>
                <a:spcPct val="90000"/>
              </a:lnSpc>
              <a:spcBef>
                <a:spcPts val="0"/>
              </a:spcBef>
              <a:spcAft>
                <a:spcPts val="0"/>
              </a:spcAft>
              <a:buNone/>
            </a:pPr>
            <a:r>
              <a:t/>
            </a:r>
            <a:endParaRPr sz="1800">
              <a:solidFill>
                <a:srgbClr val="FFFFFF"/>
              </a:solidFill>
              <a:latin typeface="Arial"/>
              <a:ea typeface="Arial"/>
              <a:cs typeface="Arial"/>
              <a:sym typeface="Arial"/>
            </a:endParaRPr>
          </a:p>
        </p:txBody>
      </p:sp>
      <p:cxnSp>
        <p:nvCxnSpPr>
          <p:cNvPr id="757" name="Google Shape;757;p60"/>
          <p:cNvCxnSpPr/>
          <p:nvPr/>
        </p:nvCxnSpPr>
        <p:spPr>
          <a:xfrm flipH="1" rot="10800000">
            <a:off x="609636" y="4445081"/>
            <a:ext cx="2254237" cy="1"/>
          </a:xfrm>
          <a:prstGeom prst="straightConnector1">
            <a:avLst/>
          </a:prstGeom>
          <a:noFill/>
          <a:ln cap="flat" cmpd="sng" w="15875">
            <a:solidFill>
              <a:srgbClr val="BAC8DA"/>
            </a:solidFill>
            <a:prstDash val="solid"/>
            <a:round/>
            <a:headEnd len="sm" w="sm" type="none"/>
            <a:tailEnd len="sm" w="sm" type="none"/>
          </a:ln>
        </p:spPr>
      </p:cxnSp>
      <p:sp>
        <p:nvSpPr>
          <p:cNvPr id="758" name="Google Shape;758;p60"/>
          <p:cNvSpPr txBox="1"/>
          <p:nvPr/>
        </p:nvSpPr>
        <p:spPr>
          <a:xfrm>
            <a:off x="76359" y="4432427"/>
            <a:ext cx="535203" cy="303929"/>
          </a:xfrm>
          <a:prstGeom prst="rect">
            <a:avLst/>
          </a:prstGeom>
          <a:noFill/>
          <a:ln>
            <a:noFill/>
          </a:ln>
        </p:spPr>
        <p:txBody>
          <a:bodyPr anchorCtr="0" anchor="t" bIns="28575" lIns="57150" spcFirstLastPara="1" rIns="57150" wrap="square" tIns="28575">
            <a:spAutoFit/>
          </a:bodyPr>
          <a:lstStyle/>
          <a:p>
            <a:pPr indent="0" lvl="0" marL="0" marR="0" rtl="0" algn="r">
              <a:spcBef>
                <a:spcPts val="0"/>
              </a:spcBef>
              <a:spcAft>
                <a:spcPts val="0"/>
              </a:spcAft>
              <a:buNone/>
            </a:pPr>
            <a:r>
              <a:rPr i="1" lang="en" sz="800">
                <a:solidFill>
                  <a:srgbClr val="FF9900"/>
                </a:solidFill>
                <a:latin typeface="Arial"/>
                <a:ea typeface="Arial"/>
                <a:cs typeface="Arial"/>
                <a:sym typeface="Arial"/>
              </a:rPr>
              <a:t>AWS </a:t>
            </a:r>
            <a:endParaRPr sz="900"/>
          </a:p>
          <a:p>
            <a:pPr indent="0" lvl="0" marL="0" marR="0" rtl="0" algn="r">
              <a:spcBef>
                <a:spcPts val="0"/>
              </a:spcBef>
              <a:spcAft>
                <a:spcPts val="0"/>
              </a:spcAft>
              <a:buNone/>
            </a:pPr>
            <a:r>
              <a:rPr i="1" lang="en" sz="800">
                <a:solidFill>
                  <a:srgbClr val="FF9900"/>
                </a:solidFill>
                <a:latin typeface="Arial"/>
                <a:ea typeface="Arial"/>
                <a:cs typeface="Arial"/>
                <a:sym typeface="Arial"/>
              </a:rPr>
              <a:t>Service(s)</a:t>
            </a:r>
            <a:endParaRPr sz="900"/>
          </a:p>
        </p:txBody>
      </p:sp>
      <p:sp>
        <p:nvSpPr>
          <p:cNvPr id="759" name="Google Shape;759;p60"/>
          <p:cNvSpPr txBox="1"/>
          <p:nvPr/>
        </p:nvSpPr>
        <p:spPr>
          <a:xfrm>
            <a:off x="-79476" y="3501431"/>
            <a:ext cx="691039" cy="303929"/>
          </a:xfrm>
          <a:prstGeom prst="rect">
            <a:avLst/>
          </a:prstGeom>
          <a:noFill/>
          <a:ln>
            <a:noFill/>
          </a:ln>
        </p:spPr>
        <p:txBody>
          <a:bodyPr anchorCtr="0" anchor="t" bIns="28575" lIns="57150" spcFirstLastPara="1" rIns="57150" wrap="square" tIns="28575">
            <a:spAutoFit/>
          </a:bodyPr>
          <a:lstStyle/>
          <a:p>
            <a:pPr indent="0" lvl="0" marL="0" marR="0" rtl="0" algn="r">
              <a:spcBef>
                <a:spcPts val="0"/>
              </a:spcBef>
              <a:spcAft>
                <a:spcPts val="0"/>
              </a:spcAft>
              <a:buNone/>
            </a:pPr>
            <a:r>
              <a:rPr i="1" lang="en" sz="800">
                <a:solidFill>
                  <a:srgbClr val="FF9900"/>
                </a:solidFill>
                <a:latin typeface="Arial"/>
                <a:ea typeface="Arial"/>
                <a:cs typeface="Arial"/>
                <a:sym typeface="Arial"/>
              </a:rPr>
              <a:t>Common Use Cases</a:t>
            </a:r>
            <a:endParaRPr sz="900"/>
          </a:p>
        </p:txBody>
      </p:sp>
      <p:sp>
        <p:nvSpPr>
          <p:cNvPr id="760" name="Google Shape;760;p60"/>
          <p:cNvSpPr/>
          <p:nvPr/>
        </p:nvSpPr>
        <p:spPr>
          <a:xfrm>
            <a:off x="2704449" y="1165571"/>
            <a:ext cx="763917" cy="548161"/>
          </a:xfrm>
          <a:prstGeom prst="stripedRightArrow">
            <a:avLst>
              <a:gd fmla="val 50000" name="adj1"/>
              <a:gd fmla="val 50000" name="adj2"/>
            </a:avLst>
          </a:prstGeom>
          <a:solidFill>
            <a:schemeClr val="accent1"/>
          </a:solidFill>
          <a:ln>
            <a:noFill/>
          </a:ln>
        </p:spPr>
        <p:txBody>
          <a:bodyPr anchorCtr="0" anchor="ctr" bIns="28575" lIns="57150" spcFirstLastPara="1" rIns="57150" wrap="square" tIns="28575">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761" name="Google Shape;761;p60"/>
          <p:cNvPicPr preferRelativeResize="0"/>
          <p:nvPr/>
        </p:nvPicPr>
        <p:blipFill rotWithShape="1">
          <a:blip r:embed="rId3">
            <a:alphaModFix/>
          </a:blip>
          <a:srcRect b="0" l="0" r="0" t="0"/>
          <a:stretch/>
        </p:blipFill>
        <p:spPr>
          <a:xfrm>
            <a:off x="3515272" y="971550"/>
            <a:ext cx="5366130" cy="2466689"/>
          </a:xfrm>
          <a:prstGeom prst="rect">
            <a:avLst/>
          </a:prstGeom>
          <a:noFill/>
          <a:ln>
            <a:noFill/>
          </a:ln>
        </p:spPr>
      </p:pic>
      <p:sp>
        <p:nvSpPr>
          <p:cNvPr id="762" name="Google Shape;762;p60"/>
          <p:cNvSpPr txBox="1"/>
          <p:nvPr/>
        </p:nvSpPr>
        <p:spPr>
          <a:xfrm>
            <a:off x="1938512" y="4501234"/>
            <a:ext cx="789679" cy="211596"/>
          </a:xfrm>
          <a:prstGeom prst="rect">
            <a:avLst/>
          </a:prstGeom>
          <a:noFill/>
          <a:ln>
            <a:noFill/>
          </a:ln>
        </p:spPr>
        <p:txBody>
          <a:bodyPr anchorCtr="0" anchor="t" bIns="28575" lIns="57150" spcFirstLastPara="1" rIns="57150" wrap="square" tIns="28575">
            <a:spAutoFit/>
          </a:bodyPr>
          <a:lstStyle/>
          <a:p>
            <a:pPr indent="0" lvl="0" marL="0" marR="0" rtl="0" algn="l">
              <a:spcBef>
                <a:spcPts val="0"/>
              </a:spcBef>
              <a:spcAft>
                <a:spcPts val="0"/>
              </a:spcAft>
              <a:buNone/>
            </a:pPr>
            <a:r>
              <a:rPr b="1" lang="en" sz="1000">
                <a:solidFill>
                  <a:schemeClr val="dk1"/>
                </a:solidFill>
                <a:latin typeface="Arial"/>
                <a:ea typeface="Arial"/>
                <a:cs typeface="Arial"/>
                <a:sym typeface="Arial"/>
              </a:rPr>
              <a:t>DynamoDB</a:t>
            </a:r>
            <a:endParaRPr sz="900"/>
          </a:p>
        </p:txBody>
      </p:sp>
      <p:pic>
        <p:nvPicPr>
          <p:cNvPr id="763" name="Google Shape;763;p60"/>
          <p:cNvPicPr preferRelativeResize="0"/>
          <p:nvPr/>
        </p:nvPicPr>
        <p:blipFill rotWithShape="1">
          <a:blip r:embed="rId4">
            <a:alphaModFix/>
          </a:blip>
          <a:srcRect b="0" l="0" r="0" t="0"/>
          <a:stretch/>
        </p:blipFill>
        <p:spPr>
          <a:xfrm>
            <a:off x="3522528" y="1389526"/>
            <a:ext cx="5358874" cy="2635723"/>
          </a:xfrm>
          <a:prstGeom prst="rect">
            <a:avLst/>
          </a:prstGeom>
          <a:noFill/>
          <a:ln>
            <a:noFill/>
          </a:ln>
        </p:spPr>
      </p:pic>
      <p:sp>
        <p:nvSpPr>
          <p:cNvPr id="764" name="Google Shape;764;p60"/>
          <p:cNvSpPr txBox="1"/>
          <p:nvPr/>
        </p:nvSpPr>
        <p:spPr>
          <a:xfrm>
            <a:off x="828847" y="4502921"/>
            <a:ext cx="846786" cy="211596"/>
          </a:xfrm>
          <a:prstGeom prst="rect">
            <a:avLst/>
          </a:prstGeom>
          <a:noFill/>
          <a:ln>
            <a:noFill/>
          </a:ln>
        </p:spPr>
        <p:txBody>
          <a:bodyPr anchorCtr="0" anchor="t" bIns="28575" lIns="57150" spcFirstLastPara="1" rIns="57150" wrap="square" tIns="28575">
            <a:spAutoFit/>
          </a:bodyPr>
          <a:lstStyle/>
          <a:p>
            <a:pPr indent="0" lvl="0" marL="0" marR="0" rtl="0" algn="l">
              <a:spcBef>
                <a:spcPts val="0"/>
              </a:spcBef>
              <a:spcAft>
                <a:spcPts val="0"/>
              </a:spcAft>
              <a:buNone/>
            </a:pPr>
            <a:r>
              <a:rPr b="1" lang="en" sz="1000">
                <a:solidFill>
                  <a:schemeClr val="dk1"/>
                </a:solidFill>
                <a:latin typeface="Arial"/>
                <a:ea typeface="Arial"/>
                <a:cs typeface="Arial"/>
                <a:sym typeface="Arial"/>
              </a:rPr>
              <a:t>Aurora, RDS</a:t>
            </a:r>
            <a:endParaRPr sz="900"/>
          </a:p>
        </p:txBody>
      </p:sp>
      <p:pic>
        <p:nvPicPr>
          <p:cNvPr id="765" name="Google Shape;765;p60"/>
          <p:cNvPicPr preferRelativeResize="0"/>
          <p:nvPr/>
        </p:nvPicPr>
        <p:blipFill rotWithShape="1">
          <a:blip r:embed="rId5">
            <a:alphaModFix/>
          </a:blip>
          <a:srcRect b="0" l="0" r="0" t="0"/>
          <a:stretch/>
        </p:blipFill>
        <p:spPr>
          <a:xfrm>
            <a:off x="579336" y="4449030"/>
            <a:ext cx="290376" cy="265487"/>
          </a:xfrm>
          <a:prstGeom prst="rect">
            <a:avLst/>
          </a:prstGeom>
          <a:noFill/>
          <a:ln>
            <a:noFill/>
          </a:ln>
        </p:spPr>
      </p:pic>
      <p:pic>
        <p:nvPicPr>
          <p:cNvPr id="766" name="Google Shape;766;p60"/>
          <p:cNvPicPr preferRelativeResize="0"/>
          <p:nvPr/>
        </p:nvPicPr>
        <p:blipFill rotWithShape="1">
          <a:blip r:embed="rId6">
            <a:alphaModFix/>
          </a:blip>
          <a:srcRect b="0" l="0" r="0" t="0"/>
          <a:stretch/>
        </p:blipFill>
        <p:spPr>
          <a:xfrm>
            <a:off x="1722337" y="4459120"/>
            <a:ext cx="253711" cy="253711"/>
          </a:xfrm>
          <a:prstGeom prst="rect">
            <a:avLst/>
          </a:prstGeom>
          <a:noFill/>
          <a:ln>
            <a:noFill/>
          </a:ln>
        </p:spPr>
      </p:pic>
    </p:spTree>
  </p:cSld>
  <p:clrMapOvr>
    <a:masterClrMapping/>
  </p:clrMapOvr>
  <p:transition>
    <p:fade/>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760"/>
                                        </p:tgtEl>
                                        <p:attrNameLst>
                                          <p:attrName>style.visibility</p:attrName>
                                        </p:attrNameLst>
                                      </p:cBhvr>
                                      <p:to>
                                        <p:strVal val="visible"/>
                                      </p:to>
                                    </p:set>
                                    <p:anim calcmode="lin" valueType="num">
                                      <p:cBhvr additive="base">
                                        <p:cTn dur="500"/>
                                        <p:tgtEl>
                                          <p:spTgt spid="760"/>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761"/>
                                        </p:tgtEl>
                                        <p:attrNameLst>
                                          <p:attrName>style.visibility</p:attrName>
                                        </p:attrNameLst>
                                      </p:cBhvr>
                                      <p:to>
                                        <p:strVal val="visible"/>
                                      </p:to>
                                    </p:set>
                                    <p:anim calcmode="lin" valueType="num">
                                      <p:cBhvr additive="base">
                                        <p:cTn dur="500"/>
                                        <p:tgtEl>
                                          <p:spTgt spid="761"/>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763"/>
                                        </p:tgtEl>
                                        <p:attrNameLst>
                                          <p:attrName>style.visibility</p:attrName>
                                        </p:attrNameLst>
                                      </p:cBhvr>
                                      <p:to>
                                        <p:strVal val="visible"/>
                                      </p:to>
                                    </p:set>
                                    <p:anim calcmode="lin" valueType="num">
                                      <p:cBhvr additive="base">
                                        <p:cTn dur="500"/>
                                        <p:tgtEl>
                                          <p:spTgt spid="763"/>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762"/>
                                        </p:tgtEl>
                                        <p:attrNameLst>
                                          <p:attrName>style.visibility</p:attrName>
                                        </p:attrNameLst>
                                      </p:cBhvr>
                                      <p:to>
                                        <p:strVal val="visible"/>
                                      </p:to>
                                    </p:set>
                                    <p:anim calcmode="lin" valueType="num">
                                      <p:cBhvr additive="base">
                                        <p:cTn dur="500"/>
                                        <p:tgtEl>
                                          <p:spTgt spid="762"/>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766"/>
                                        </p:tgtEl>
                                        <p:attrNameLst>
                                          <p:attrName>style.visibility</p:attrName>
                                        </p:attrNameLst>
                                      </p:cBhvr>
                                      <p:to>
                                        <p:strVal val="visible"/>
                                      </p:to>
                                    </p:set>
                                    <p:anim calcmode="lin" valueType="num">
                                      <p:cBhvr additive="base">
                                        <p:cTn dur="500"/>
                                        <p:tgtEl>
                                          <p:spTgt spid="766"/>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1" name="Shape 771"/>
        <p:cNvGrpSpPr/>
        <p:nvPr/>
      </p:nvGrpSpPr>
      <p:grpSpPr>
        <a:xfrm>
          <a:off x="0" y="0"/>
          <a:ext cx="0" cy="0"/>
          <a:chOff x="0" y="0"/>
          <a:chExt cx="0" cy="0"/>
        </a:xfrm>
      </p:grpSpPr>
      <p:sp>
        <p:nvSpPr>
          <p:cNvPr id="772" name="Google Shape;772;p61"/>
          <p:cNvSpPr txBox="1"/>
          <p:nvPr>
            <p:ph type="title"/>
          </p:nvPr>
        </p:nvSpPr>
        <p:spPr>
          <a:xfrm>
            <a:off x="201161" y="218281"/>
            <a:ext cx="8741880" cy="674749"/>
          </a:xfrm>
          <a:prstGeom prst="rect">
            <a:avLst/>
          </a:prstGeom>
          <a:noFill/>
          <a:ln>
            <a:noFill/>
          </a:ln>
        </p:spPr>
        <p:txBody>
          <a:bodyPr anchorCtr="0" anchor="t" bIns="91450" lIns="114300" spcFirstLastPara="1" rIns="114300" wrap="square" tIns="91450">
            <a:noAutofit/>
          </a:bodyPr>
          <a:lstStyle/>
          <a:p>
            <a:pPr indent="0" lvl="0" marL="0" rtl="0" algn="l">
              <a:spcBef>
                <a:spcPts val="0"/>
              </a:spcBef>
              <a:spcAft>
                <a:spcPts val="0"/>
              </a:spcAft>
              <a:buClr>
                <a:schemeClr val="dk2"/>
              </a:buClr>
              <a:buSzPts val="2400"/>
              <a:buFont typeface="Arial"/>
              <a:buNone/>
            </a:pPr>
            <a:r>
              <a:rPr lang="en"/>
              <a:t>Amazon DynamoDB</a:t>
            </a:r>
            <a:br>
              <a:rPr lang="en"/>
            </a:br>
            <a:r>
              <a:rPr lang="en" sz="1900"/>
              <a:t>Fast and flexible key value database service for any scale</a:t>
            </a:r>
            <a:endParaRPr/>
          </a:p>
        </p:txBody>
      </p:sp>
      <p:pic>
        <p:nvPicPr>
          <p:cNvPr id="773" name="Google Shape;773;p61"/>
          <p:cNvPicPr preferRelativeResize="0"/>
          <p:nvPr/>
        </p:nvPicPr>
        <p:blipFill rotWithShape="1">
          <a:blip r:embed="rId3">
            <a:alphaModFix/>
          </a:blip>
          <a:srcRect b="0" l="0" r="0" t="0"/>
          <a:stretch/>
        </p:blipFill>
        <p:spPr>
          <a:xfrm>
            <a:off x="8380562" y="218281"/>
            <a:ext cx="562479" cy="418191"/>
          </a:xfrm>
          <a:prstGeom prst="rect">
            <a:avLst/>
          </a:prstGeom>
          <a:noFill/>
          <a:ln>
            <a:noFill/>
          </a:ln>
        </p:spPr>
      </p:pic>
      <p:sp>
        <p:nvSpPr>
          <p:cNvPr id="774" name="Google Shape;774;p61"/>
          <p:cNvSpPr/>
          <p:nvPr/>
        </p:nvSpPr>
        <p:spPr>
          <a:xfrm>
            <a:off x="-10696" y="2550612"/>
            <a:ext cx="9154696" cy="1508153"/>
          </a:xfrm>
          <a:prstGeom prst="rect">
            <a:avLst/>
          </a:prstGeom>
          <a:solidFill>
            <a:srgbClr val="E3E7F1"/>
          </a:solidFill>
          <a:ln>
            <a:noFill/>
          </a:ln>
        </p:spPr>
        <p:txBody>
          <a:bodyPr anchorCtr="0" anchor="t" bIns="91450" lIns="114300" spcFirstLastPara="1" rIns="114300" wrap="square" tIns="91450">
            <a:noAutofit/>
          </a:bodyPr>
          <a:lstStyle/>
          <a:p>
            <a:pPr indent="0" lvl="0" marL="0" marR="0" rtl="0" algn="ctr">
              <a:lnSpc>
                <a:spcPct val="90000"/>
              </a:lnSpc>
              <a:spcBef>
                <a:spcPts val="0"/>
              </a:spcBef>
              <a:spcAft>
                <a:spcPts val="0"/>
              </a:spcAft>
              <a:buNone/>
            </a:pPr>
            <a:r>
              <a:t/>
            </a:r>
            <a:endParaRPr sz="1500">
              <a:solidFill>
                <a:srgbClr val="FFFFFF"/>
              </a:solidFill>
              <a:latin typeface="Arial"/>
              <a:ea typeface="Arial"/>
              <a:cs typeface="Arial"/>
              <a:sym typeface="Arial"/>
            </a:endParaRPr>
          </a:p>
        </p:txBody>
      </p:sp>
      <p:cxnSp>
        <p:nvCxnSpPr>
          <p:cNvPr id="775" name="Google Shape;775;p61"/>
          <p:cNvCxnSpPr/>
          <p:nvPr/>
        </p:nvCxnSpPr>
        <p:spPr>
          <a:xfrm>
            <a:off x="0" y="4052750"/>
            <a:ext cx="9154696" cy="0"/>
          </a:xfrm>
          <a:prstGeom prst="straightConnector1">
            <a:avLst/>
          </a:prstGeom>
          <a:noFill/>
          <a:ln cap="rnd" cmpd="sng" w="25400">
            <a:solidFill>
              <a:schemeClr val="accent1"/>
            </a:solidFill>
            <a:prstDash val="solid"/>
            <a:round/>
            <a:headEnd len="sm" w="sm" type="none"/>
            <a:tailEnd len="med" w="med" type="none"/>
          </a:ln>
        </p:spPr>
      </p:cxnSp>
      <p:cxnSp>
        <p:nvCxnSpPr>
          <p:cNvPr id="776" name="Google Shape;776;p61"/>
          <p:cNvCxnSpPr/>
          <p:nvPr/>
        </p:nvCxnSpPr>
        <p:spPr>
          <a:xfrm>
            <a:off x="0" y="2560198"/>
            <a:ext cx="9154696" cy="0"/>
          </a:xfrm>
          <a:prstGeom prst="straightConnector1">
            <a:avLst/>
          </a:prstGeom>
          <a:noFill/>
          <a:ln cap="rnd" cmpd="sng" w="25400">
            <a:solidFill>
              <a:schemeClr val="accent1"/>
            </a:solidFill>
            <a:prstDash val="solid"/>
            <a:round/>
            <a:headEnd len="sm" w="sm" type="none"/>
            <a:tailEnd len="med" w="med" type="none"/>
          </a:ln>
        </p:spPr>
      </p:cxnSp>
      <p:grpSp>
        <p:nvGrpSpPr>
          <p:cNvPr id="777" name="Google Shape;777;p61"/>
          <p:cNvGrpSpPr/>
          <p:nvPr/>
        </p:nvGrpSpPr>
        <p:grpSpPr>
          <a:xfrm>
            <a:off x="4723461" y="1564380"/>
            <a:ext cx="1885159" cy="2445117"/>
            <a:chOff x="7557537" y="2503008"/>
            <a:chExt cx="3016254" cy="3912187"/>
          </a:xfrm>
        </p:grpSpPr>
        <p:sp>
          <p:nvSpPr>
            <p:cNvPr id="778" name="Google Shape;778;p61"/>
            <p:cNvSpPr txBox="1"/>
            <p:nvPr/>
          </p:nvSpPr>
          <p:spPr>
            <a:xfrm>
              <a:off x="7853180" y="2503008"/>
              <a:ext cx="2458470" cy="707886"/>
            </a:xfrm>
            <a:prstGeom prst="rect">
              <a:avLst/>
            </a:prstGeom>
            <a:noFill/>
            <a:ln>
              <a:noFill/>
            </a:ln>
          </p:spPr>
          <p:txBody>
            <a:bodyPr anchorCtr="0" anchor="t" bIns="28575" lIns="57150" spcFirstLastPara="1" rIns="57150" wrap="square" tIns="28575">
              <a:spAutoFit/>
            </a:bodyPr>
            <a:lstStyle/>
            <a:p>
              <a:pPr indent="0" lvl="0" marL="0" marR="0" rtl="0" algn="ctr">
                <a:spcBef>
                  <a:spcPts val="0"/>
                </a:spcBef>
                <a:spcAft>
                  <a:spcPts val="0"/>
                </a:spcAft>
                <a:buNone/>
              </a:pPr>
              <a:r>
                <a:rPr b="1" lang="en" sz="1300">
                  <a:solidFill>
                    <a:schemeClr val="dk2"/>
                  </a:solidFill>
                  <a:latin typeface="Arial"/>
                  <a:ea typeface="Arial"/>
                  <a:cs typeface="Arial"/>
                  <a:sym typeface="Arial"/>
                </a:rPr>
                <a:t>Comprehensive security</a:t>
              </a:r>
              <a:endParaRPr sz="900"/>
            </a:p>
          </p:txBody>
        </p:sp>
        <p:sp>
          <p:nvSpPr>
            <p:cNvPr id="779" name="Google Shape;779;p61"/>
            <p:cNvSpPr txBox="1"/>
            <p:nvPr/>
          </p:nvSpPr>
          <p:spPr>
            <a:xfrm>
              <a:off x="7557537" y="4937867"/>
              <a:ext cx="3016254" cy="1477328"/>
            </a:xfrm>
            <a:prstGeom prst="rect">
              <a:avLst/>
            </a:prstGeom>
            <a:noFill/>
            <a:ln>
              <a:noFill/>
            </a:ln>
          </p:spPr>
          <p:txBody>
            <a:bodyPr anchorCtr="0" anchor="t" bIns="28575" lIns="57150" spcFirstLastPara="1" rIns="57150" wrap="square" tIns="28575">
              <a:spAutoFit/>
            </a:bodyPr>
            <a:lstStyle/>
            <a:p>
              <a:pPr indent="0" lvl="0" marL="0" marR="0" rtl="0" algn="ctr">
                <a:spcBef>
                  <a:spcPts val="0"/>
                </a:spcBef>
                <a:spcAft>
                  <a:spcPts val="0"/>
                </a:spcAft>
                <a:buNone/>
              </a:pPr>
              <a:r>
                <a:rPr lang="en" sz="1100">
                  <a:solidFill>
                    <a:schemeClr val="dk1"/>
                  </a:solidFill>
                  <a:latin typeface="Arial"/>
                  <a:ea typeface="Arial"/>
                  <a:cs typeface="Arial"/>
                  <a:sym typeface="Arial"/>
                </a:rPr>
                <a:t>Encrypts all data by default and fully integrates with AWS Identity and Access Management for robust security</a:t>
              </a:r>
              <a:endParaRPr sz="900"/>
            </a:p>
          </p:txBody>
        </p:sp>
        <p:sp>
          <p:nvSpPr>
            <p:cNvPr id="780" name="Google Shape;780;p61"/>
            <p:cNvSpPr/>
            <p:nvPr/>
          </p:nvSpPr>
          <p:spPr>
            <a:xfrm>
              <a:off x="8266545" y="3323814"/>
              <a:ext cx="1545006" cy="1545004"/>
            </a:xfrm>
            <a:prstGeom prst="ellipse">
              <a:avLst/>
            </a:prstGeom>
            <a:solidFill>
              <a:schemeClr val="lt1"/>
            </a:solidFill>
            <a:ln cap="flat" cmpd="sng" w="25400">
              <a:solidFill>
                <a:srgbClr val="BA2FED"/>
              </a:solidFill>
              <a:prstDash val="solid"/>
              <a:round/>
              <a:headEnd len="sm" w="sm" type="none"/>
              <a:tailEnd len="sm" w="sm" type="none"/>
            </a:ln>
          </p:spPr>
          <p:txBody>
            <a:bodyPr anchorCtr="0" anchor="t" bIns="91450" lIns="114300" spcFirstLastPara="1" rIns="114300" wrap="square" tIns="91450">
              <a:noAutofit/>
            </a:bodyPr>
            <a:lstStyle/>
            <a:p>
              <a:pPr indent="0" lvl="0" marL="0" marR="0" rtl="0" algn="ctr">
                <a:lnSpc>
                  <a:spcPct val="90000"/>
                </a:lnSpc>
                <a:spcBef>
                  <a:spcPts val="0"/>
                </a:spcBef>
                <a:spcAft>
                  <a:spcPts val="0"/>
                </a:spcAft>
                <a:buNone/>
              </a:pPr>
              <a:r>
                <a:t/>
              </a:r>
              <a:endParaRPr sz="1500">
                <a:solidFill>
                  <a:srgbClr val="FFFFFF"/>
                </a:solidFill>
                <a:latin typeface="Arial"/>
                <a:ea typeface="Arial"/>
                <a:cs typeface="Arial"/>
                <a:sym typeface="Arial"/>
              </a:endParaRPr>
            </a:p>
          </p:txBody>
        </p:sp>
        <p:grpSp>
          <p:nvGrpSpPr>
            <p:cNvPr id="781" name="Google Shape;781;p61"/>
            <p:cNvGrpSpPr/>
            <p:nvPr/>
          </p:nvGrpSpPr>
          <p:grpSpPr>
            <a:xfrm>
              <a:off x="8576843" y="3776901"/>
              <a:ext cx="924411" cy="638830"/>
              <a:chOff x="3709978" y="4501298"/>
              <a:chExt cx="652029" cy="404594"/>
            </a:xfrm>
          </p:grpSpPr>
          <p:cxnSp>
            <p:nvCxnSpPr>
              <p:cNvPr id="782" name="Google Shape;782;p61"/>
              <p:cNvCxnSpPr/>
              <p:nvPr/>
            </p:nvCxnSpPr>
            <p:spPr>
              <a:xfrm>
                <a:off x="3709978" y="4703483"/>
                <a:ext cx="652028" cy="0"/>
              </a:xfrm>
              <a:prstGeom prst="straightConnector1">
                <a:avLst/>
              </a:prstGeom>
              <a:noFill/>
              <a:ln cap="rnd" cmpd="sng" w="19050">
                <a:solidFill>
                  <a:schemeClr val="accent1"/>
                </a:solidFill>
                <a:prstDash val="dot"/>
                <a:round/>
                <a:headEnd len="med" w="med" type="oval"/>
                <a:tailEnd len="med" w="med" type="oval"/>
              </a:ln>
            </p:spPr>
          </p:cxnSp>
          <p:cxnSp>
            <p:nvCxnSpPr>
              <p:cNvPr id="783" name="Google Shape;783;p61"/>
              <p:cNvCxnSpPr/>
              <p:nvPr/>
            </p:nvCxnSpPr>
            <p:spPr>
              <a:xfrm flipH="1" rot="10800000">
                <a:off x="3709979" y="4546181"/>
                <a:ext cx="652027" cy="309841"/>
              </a:xfrm>
              <a:prstGeom prst="straightConnector1">
                <a:avLst/>
              </a:prstGeom>
              <a:noFill/>
              <a:ln cap="rnd" cmpd="sng" w="19050">
                <a:solidFill>
                  <a:schemeClr val="accent1"/>
                </a:solidFill>
                <a:prstDash val="dot"/>
                <a:round/>
                <a:headEnd len="med" w="med" type="oval"/>
                <a:tailEnd len="med" w="med" type="oval"/>
              </a:ln>
            </p:spPr>
          </p:cxnSp>
          <p:cxnSp>
            <p:nvCxnSpPr>
              <p:cNvPr id="784" name="Google Shape;784;p61"/>
              <p:cNvCxnSpPr/>
              <p:nvPr/>
            </p:nvCxnSpPr>
            <p:spPr>
              <a:xfrm>
                <a:off x="3709980" y="4546951"/>
                <a:ext cx="652027" cy="309841"/>
              </a:xfrm>
              <a:prstGeom prst="straightConnector1">
                <a:avLst/>
              </a:prstGeom>
              <a:noFill/>
              <a:ln cap="rnd" cmpd="sng" w="19050">
                <a:solidFill>
                  <a:schemeClr val="accent1"/>
                </a:solidFill>
                <a:prstDash val="dot"/>
                <a:round/>
                <a:headEnd len="med" w="med" type="oval"/>
                <a:tailEnd len="med" w="med" type="oval"/>
              </a:ln>
            </p:spPr>
          </p:cxnSp>
          <p:grpSp>
            <p:nvGrpSpPr>
              <p:cNvPr id="785" name="Google Shape;785;p61"/>
              <p:cNvGrpSpPr/>
              <p:nvPr/>
            </p:nvGrpSpPr>
            <p:grpSpPr>
              <a:xfrm>
                <a:off x="3860170" y="4501298"/>
                <a:ext cx="351649" cy="404594"/>
                <a:chOff x="786472" y="4572218"/>
                <a:chExt cx="459449" cy="528625"/>
              </a:xfrm>
            </p:grpSpPr>
            <p:sp>
              <p:nvSpPr>
                <p:cNvPr id="786" name="Google Shape;786;p61"/>
                <p:cNvSpPr/>
                <p:nvPr/>
              </p:nvSpPr>
              <p:spPr>
                <a:xfrm>
                  <a:off x="786472" y="4642426"/>
                  <a:ext cx="459449" cy="458417"/>
                </a:xfrm>
                <a:custGeom>
                  <a:rect b="b" l="l" r="r" t="t"/>
                  <a:pathLst>
                    <a:path extrusionOk="0" h="425" w="426">
                      <a:moveTo>
                        <a:pt x="426" y="0"/>
                      </a:moveTo>
                      <a:cubicBezTo>
                        <a:pt x="426" y="360"/>
                        <a:pt x="426" y="360"/>
                        <a:pt x="426" y="360"/>
                      </a:cubicBezTo>
                      <a:cubicBezTo>
                        <a:pt x="426" y="396"/>
                        <a:pt x="331" y="425"/>
                        <a:pt x="213" y="425"/>
                      </a:cubicBezTo>
                      <a:cubicBezTo>
                        <a:pt x="95" y="425"/>
                        <a:pt x="0" y="396"/>
                        <a:pt x="0" y="360"/>
                      </a:cubicBezTo>
                      <a:cubicBezTo>
                        <a:pt x="0" y="0"/>
                        <a:pt x="0" y="0"/>
                        <a:pt x="0" y="0"/>
                      </a:cubicBezTo>
                    </a:path>
                  </a:pathLst>
                </a:custGeom>
                <a:solidFill>
                  <a:srgbClr val="FFFFFF"/>
                </a:solidFill>
                <a:ln cap="rnd" cmpd="sng" w="19050">
                  <a:solidFill>
                    <a:schemeClr val="dk1"/>
                  </a:solidFill>
                  <a:prstDash val="solid"/>
                  <a:round/>
                  <a:headEnd len="sm" w="sm" type="none"/>
                  <a:tailEnd len="sm" w="sm" type="none"/>
                </a:ln>
              </p:spPr>
              <p:txBody>
                <a:bodyPr anchorCtr="0" anchor="t" bIns="45725" lIns="91450" spcFirstLastPara="1" rIns="91450" wrap="square" tIns="45725">
                  <a:noAutofit/>
                </a:bodyPr>
                <a:lstStyle/>
                <a:p>
                  <a:pPr indent="0" lvl="0" marL="0" marR="0" rtl="0" algn="l">
                    <a:spcBef>
                      <a:spcPts val="0"/>
                    </a:spcBef>
                    <a:spcAft>
                      <a:spcPts val="0"/>
                    </a:spcAft>
                    <a:buNone/>
                  </a:pPr>
                  <a:r>
                    <a:t/>
                  </a:r>
                  <a:endParaRPr sz="1800">
                    <a:solidFill>
                      <a:srgbClr val="474746"/>
                    </a:solidFill>
                    <a:latin typeface="Arial"/>
                    <a:ea typeface="Arial"/>
                    <a:cs typeface="Arial"/>
                    <a:sym typeface="Arial"/>
                  </a:endParaRPr>
                </a:p>
              </p:txBody>
            </p:sp>
            <p:sp>
              <p:nvSpPr>
                <p:cNvPr id="787" name="Google Shape;787;p61"/>
                <p:cNvSpPr/>
                <p:nvPr/>
              </p:nvSpPr>
              <p:spPr>
                <a:xfrm>
                  <a:off x="786472" y="4572218"/>
                  <a:ext cx="459449" cy="139898"/>
                </a:xfrm>
                <a:prstGeom prst="ellipse">
                  <a:avLst/>
                </a:prstGeom>
                <a:noFill/>
                <a:ln cap="rnd" cmpd="sng" w="19050">
                  <a:solidFill>
                    <a:schemeClr val="dk1"/>
                  </a:solidFill>
                  <a:prstDash val="solid"/>
                  <a:round/>
                  <a:headEnd len="sm" w="sm" type="none"/>
                  <a:tailEnd len="sm" w="sm" type="none"/>
                </a:ln>
              </p:spPr>
              <p:txBody>
                <a:bodyPr anchorCtr="0" anchor="t" bIns="45725" lIns="91450" spcFirstLastPara="1" rIns="91450" wrap="square" tIns="45725">
                  <a:noAutofit/>
                </a:bodyPr>
                <a:lstStyle/>
                <a:p>
                  <a:pPr indent="0" lvl="0" marL="0" marR="0" rtl="0" algn="l">
                    <a:spcBef>
                      <a:spcPts val="0"/>
                    </a:spcBef>
                    <a:spcAft>
                      <a:spcPts val="0"/>
                    </a:spcAft>
                    <a:buNone/>
                  </a:pPr>
                  <a:r>
                    <a:t/>
                  </a:r>
                  <a:endParaRPr sz="1800">
                    <a:solidFill>
                      <a:srgbClr val="474746"/>
                    </a:solidFill>
                    <a:latin typeface="Arial"/>
                    <a:ea typeface="Arial"/>
                    <a:cs typeface="Arial"/>
                    <a:sym typeface="Arial"/>
                  </a:endParaRPr>
                </a:p>
              </p:txBody>
            </p:sp>
            <p:sp>
              <p:nvSpPr>
                <p:cNvPr id="788" name="Google Shape;788;p61"/>
                <p:cNvSpPr/>
                <p:nvPr/>
              </p:nvSpPr>
              <p:spPr>
                <a:xfrm>
                  <a:off x="786472" y="4771484"/>
                  <a:ext cx="459449" cy="70209"/>
                </a:xfrm>
                <a:custGeom>
                  <a:rect b="b" l="l" r="r" t="t"/>
                  <a:pathLst>
                    <a:path extrusionOk="0" h="65" w="426">
                      <a:moveTo>
                        <a:pt x="0" y="0"/>
                      </a:moveTo>
                      <a:cubicBezTo>
                        <a:pt x="0" y="36"/>
                        <a:pt x="95" y="65"/>
                        <a:pt x="213" y="65"/>
                      </a:cubicBezTo>
                      <a:cubicBezTo>
                        <a:pt x="331" y="65"/>
                        <a:pt x="426" y="36"/>
                        <a:pt x="426" y="0"/>
                      </a:cubicBezTo>
                    </a:path>
                  </a:pathLst>
                </a:custGeom>
                <a:noFill/>
                <a:ln cap="rnd" cmpd="sng" w="19050">
                  <a:solidFill>
                    <a:schemeClr val="dk1"/>
                  </a:solidFill>
                  <a:prstDash val="solid"/>
                  <a:round/>
                  <a:headEnd len="sm" w="sm" type="none"/>
                  <a:tailEnd len="sm" w="sm" type="none"/>
                </a:ln>
              </p:spPr>
              <p:txBody>
                <a:bodyPr anchorCtr="0" anchor="t" bIns="45725" lIns="91450" spcFirstLastPara="1" rIns="91450" wrap="square" tIns="45725">
                  <a:noAutofit/>
                </a:bodyPr>
                <a:lstStyle/>
                <a:p>
                  <a:pPr indent="0" lvl="0" marL="0" marR="0" rtl="0" algn="l">
                    <a:spcBef>
                      <a:spcPts val="0"/>
                    </a:spcBef>
                    <a:spcAft>
                      <a:spcPts val="0"/>
                    </a:spcAft>
                    <a:buNone/>
                  </a:pPr>
                  <a:r>
                    <a:t/>
                  </a:r>
                  <a:endParaRPr sz="1800">
                    <a:solidFill>
                      <a:srgbClr val="474746"/>
                    </a:solidFill>
                    <a:latin typeface="Arial"/>
                    <a:ea typeface="Arial"/>
                    <a:cs typeface="Arial"/>
                    <a:sym typeface="Arial"/>
                  </a:endParaRPr>
                </a:p>
              </p:txBody>
            </p:sp>
            <p:sp>
              <p:nvSpPr>
                <p:cNvPr id="789" name="Google Shape;789;p61"/>
                <p:cNvSpPr/>
                <p:nvPr/>
              </p:nvSpPr>
              <p:spPr>
                <a:xfrm>
                  <a:off x="786472" y="4896931"/>
                  <a:ext cx="459449" cy="70209"/>
                </a:xfrm>
                <a:custGeom>
                  <a:rect b="b" l="l" r="r" t="t"/>
                  <a:pathLst>
                    <a:path extrusionOk="0" h="65" w="426">
                      <a:moveTo>
                        <a:pt x="0" y="0"/>
                      </a:moveTo>
                      <a:cubicBezTo>
                        <a:pt x="0" y="36"/>
                        <a:pt x="95" y="65"/>
                        <a:pt x="213" y="65"/>
                      </a:cubicBezTo>
                      <a:cubicBezTo>
                        <a:pt x="331" y="65"/>
                        <a:pt x="426" y="36"/>
                        <a:pt x="426" y="0"/>
                      </a:cubicBezTo>
                    </a:path>
                  </a:pathLst>
                </a:custGeom>
                <a:noFill/>
                <a:ln cap="rnd" cmpd="sng" w="19050">
                  <a:solidFill>
                    <a:schemeClr val="dk1"/>
                  </a:solidFill>
                  <a:prstDash val="solid"/>
                  <a:round/>
                  <a:headEnd len="sm" w="sm" type="none"/>
                  <a:tailEnd len="sm" w="sm" type="none"/>
                </a:ln>
              </p:spPr>
              <p:txBody>
                <a:bodyPr anchorCtr="0" anchor="t" bIns="45725" lIns="91450" spcFirstLastPara="1" rIns="91450" wrap="square" tIns="45725">
                  <a:noAutofit/>
                </a:bodyPr>
                <a:lstStyle/>
                <a:p>
                  <a:pPr indent="0" lvl="0" marL="0" marR="0" rtl="0" algn="l">
                    <a:spcBef>
                      <a:spcPts val="0"/>
                    </a:spcBef>
                    <a:spcAft>
                      <a:spcPts val="0"/>
                    </a:spcAft>
                    <a:buNone/>
                  </a:pPr>
                  <a:r>
                    <a:t/>
                  </a:r>
                  <a:endParaRPr sz="1800">
                    <a:solidFill>
                      <a:srgbClr val="474746"/>
                    </a:solidFill>
                    <a:latin typeface="Arial"/>
                    <a:ea typeface="Arial"/>
                    <a:cs typeface="Arial"/>
                    <a:sym typeface="Arial"/>
                  </a:endParaRPr>
                </a:p>
              </p:txBody>
            </p:sp>
          </p:grpSp>
        </p:grpSp>
      </p:grpSp>
      <p:grpSp>
        <p:nvGrpSpPr>
          <p:cNvPr id="790" name="Google Shape;790;p61"/>
          <p:cNvGrpSpPr/>
          <p:nvPr/>
        </p:nvGrpSpPr>
        <p:grpSpPr>
          <a:xfrm>
            <a:off x="374141" y="1756740"/>
            <a:ext cx="2265780" cy="2079632"/>
            <a:chOff x="598626" y="2810784"/>
            <a:chExt cx="3625248" cy="3327412"/>
          </a:xfrm>
        </p:grpSpPr>
        <p:sp>
          <p:nvSpPr>
            <p:cNvPr id="791" name="Google Shape;791;p61"/>
            <p:cNvSpPr txBox="1"/>
            <p:nvPr/>
          </p:nvSpPr>
          <p:spPr>
            <a:xfrm>
              <a:off x="646241" y="2810784"/>
              <a:ext cx="3530018" cy="400110"/>
            </a:xfrm>
            <a:prstGeom prst="rect">
              <a:avLst/>
            </a:prstGeom>
            <a:noFill/>
            <a:ln>
              <a:noFill/>
            </a:ln>
          </p:spPr>
          <p:txBody>
            <a:bodyPr anchorCtr="0" anchor="t" bIns="28575" lIns="57150" spcFirstLastPara="1" rIns="57150" wrap="square" tIns="28575">
              <a:spAutoFit/>
            </a:bodyPr>
            <a:lstStyle/>
            <a:p>
              <a:pPr indent="0" lvl="0" marL="0" marR="0" rtl="0" algn="ctr">
                <a:spcBef>
                  <a:spcPts val="0"/>
                </a:spcBef>
                <a:spcAft>
                  <a:spcPts val="0"/>
                </a:spcAft>
                <a:buNone/>
              </a:pPr>
              <a:r>
                <a:rPr b="1" lang="en" sz="1300">
                  <a:solidFill>
                    <a:schemeClr val="dk2"/>
                  </a:solidFill>
                  <a:latin typeface="Arial"/>
                  <a:ea typeface="Arial"/>
                  <a:cs typeface="Arial"/>
                  <a:sym typeface="Arial"/>
                </a:rPr>
                <a:t>Performance at scale</a:t>
              </a:r>
              <a:endParaRPr sz="900"/>
            </a:p>
          </p:txBody>
        </p:sp>
        <p:sp>
          <p:nvSpPr>
            <p:cNvPr id="792" name="Google Shape;792;p61"/>
            <p:cNvSpPr txBox="1"/>
            <p:nvPr/>
          </p:nvSpPr>
          <p:spPr>
            <a:xfrm>
              <a:off x="598626" y="4937867"/>
              <a:ext cx="3625248" cy="1200329"/>
            </a:xfrm>
            <a:prstGeom prst="rect">
              <a:avLst/>
            </a:prstGeom>
            <a:noFill/>
            <a:ln>
              <a:noFill/>
            </a:ln>
          </p:spPr>
          <p:txBody>
            <a:bodyPr anchorCtr="0" anchor="t" bIns="28575" lIns="57150" spcFirstLastPara="1" rIns="57150" wrap="square" tIns="28575">
              <a:spAutoFit/>
            </a:bodyPr>
            <a:lstStyle/>
            <a:p>
              <a:pPr indent="0" lvl="0" marL="0" marR="0" rtl="0" algn="ctr">
                <a:spcBef>
                  <a:spcPts val="0"/>
                </a:spcBef>
                <a:spcAft>
                  <a:spcPts val="0"/>
                </a:spcAft>
                <a:buNone/>
              </a:pPr>
              <a:r>
                <a:rPr lang="en" sz="1100">
                  <a:solidFill>
                    <a:schemeClr val="dk1"/>
                  </a:solidFill>
                  <a:latin typeface="Arial"/>
                  <a:ea typeface="Arial"/>
                  <a:cs typeface="Arial"/>
                  <a:sym typeface="Arial"/>
                </a:rPr>
                <a:t>Consistent, single-digit millisecond response times at any scale; build applications with virtually unlimited throughput</a:t>
              </a:r>
              <a:endParaRPr sz="900"/>
            </a:p>
          </p:txBody>
        </p:sp>
        <p:sp>
          <p:nvSpPr>
            <p:cNvPr id="793" name="Google Shape;793;p61"/>
            <p:cNvSpPr/>
            <p:nvPr/>
          </p:nvSpPr>
          <p:spPr>
            <a:xfrm>
              <a:off x="1638747" y="3323814"/>
              <a:ext cx="1545006" cy="1545004"/>
            </a:xfrm>
            <a:prstGeom prst="ellipse">
              <a:avLst/>
            </a:prstGeom>
            <a:solidFill>
              <a:schemeClr val="lt1"/>
            </a:solidFill>
            <a:ln cap="flat" cmpd="sng" w="25400">
              <a:solidFill>
                <a:srgbClr val="FF5252"/>
              </a:solidFill>
              <a:prstDash val="solid"/>
              <a:round/>
              <a:headEnd len="sm" w="sm" type="none"/>
              <a:tailEnd len="sm" w="sm" type="none"/>
            </a:ln>
          </p:spPr>
          <p:txBody>
            <a:bodyPr anchorCtr="0" anchor="t" bIns="91450" lIns="114300" spcFirstLastPara="1" rIns="114300" wrap="square" tIns="91450">
              <a:noAutofit/>
            </a:bodyPr>
            <a:lstStyle/>
            <a:p>
              <a:pPr indent="0" lvl="0" marL="0" marR="0" rtl="0" algn="ctr">
                <a:lnSpc>
                  <a:spcPct val="90000"/>
                </a:lnSpc>
                <a:spcBef>
                  <a:spcPts val="0"/>
                </a:spcBef>
                <a:spcAft>
                  <a:spcPts val="0"/>
                </a:spcAft>
                <a:buNone/>
              </a:pPr>
              <a:r>
                <a:t/>
              </a:r>
              <a:endParaRPr sz="1500">
                <a:solidFill>
                  <a:srgbClr val="FFFFFF"/>
                </a:solidFill>
                <a:latin typeface="Arial"/>
                <a:ea typeface="Arial"/>
                <a:cs typeface="Arial"/>
                <a:sym typeface="Arial"/>
              </a:endParaRPr>
            </a:p>
          </p:txBody>
        </p:sp>
        <p:grpSp>
          <p:nvGrpSpPr>
            <p:cNvPr id="794" name="Google Shape;794;p61"/>
            <p:cNvGrpSpPr/>
            <p:nvPr/>
          </p:nvGrpSpPr>
          <p:grpSpPr>
            <a:xfrm>
              <a:off x="2002455" y="3691128"/>
              <a:ext cx="817590" cy="810376"/>
              <a:chOff x="7010400" y="3396871"/>
              <a:chExt cx="1178241" cy="1167845"/>
            </a:xfrm>
          </p:grpSpPr>
          <p:sp>
            <p:nvSpPr>
              <p:cNvPr id="795" name="Google Shape;795;p61"/>
              <p:cNvSpPr/>
              <p:nvPr/>
            </p:nvSpPr>
            <p:spPr>
              <a:xfrm>
                <a:off x="7010400" y="3485118"/>
                <a:ext cx="1079598" cy="1079598"/>
              </a:xfrm>
              <a:prstGeom prst="rect">
                <a:avLst/>
              </a:prstGeom>
              <a:noFill/>
              <a:ln cap="flat" cmpd="sng" w="19050">
                <a:solidFill>
                  <a:schemeClr val="dk1"/>
                </a:solidFill>
                <a:prstDash val="solid"/>
                <a:round/>
                <a:headEnd len="sm" w="sm" type="none"/>
                <a:tailEnd len="sm" w="sm" type="none"/>
              </a:ln>
            </p:spPr>
            <p:txBody>
              <a:bodyPr anchorCtr="0" anchor="t" bIns="91450" lIns="114300" spcFirstLastPara="1" rIns="114300" wrap="square" tIns="91450">
                <a:noAutofit/>
              </a:bodyPr>
              <a:lstStyle/>
              <a:p>
                <a:pPr indent="0" lvl="0" marL="0" marR="0" rtl="0" algn="ctr">
                  <a:lnSpc>
                    <a:spcPct val="90000"/>
                  </a:lnSpc>
                  <a:spcBef>
                    <a:spcPts val="0"/>
                  </a:spcBef>
                  <a:spcAft>
                    <a:spcPts val="0"/>
                  </a:spcAft>
                  <a:buNone/>
                </a:pPr>
                <a:r>
                  <a:t/>
                </a:r>
                <a:endParaRPr sz="1500">
                  <a:solidFill>
                    <a:srgbClr val="FFFFFF"/>
                  </a:solidFill>
                  <a:latin typeface="Arial"/>
                  <a:ea typeface="Arial"/>
                  <a:cs typeface="Arial"/>
                  <a:sym typeface="Arial"/>
                </a:endParaRPr>
              </a:p>
            </p:txBody>
          </p:sp>
          <p:sp>
            <p:nvSpPr>
              <p:cNvPr id="796" name="Google Shape;796;p61"/>
              <p:cNvSpPr/>
              <p:nvPr/>
            </p:nvSpPr>
            <p:spPr>
              <a:xfrm>
                <a:off x="7010400" y="3952819"/>
                <a:ext cx="611897" cy="611897"/>
              </a:xfrm>
              <a:prstGeom prst="rect">
                <a:avLst/>
              </a:prstGeom>
              <a:noFill/>
              <a:ln cap="flat" cmpd="sng" w="19050">
                <a:solidFill>
                  <a:schemeClr val="dk1"/>
                </a:solidFill>
                <a:prstDash val="solid"/>
                <a:round/>
                <a:headEnd len="sm" w="sm" type="none"/>
                <a:tailEnd len="sm" w="sm" type="none"/>
              </a:ln>
            </p:spPr>
            <p:txBody>
              <a:bodyPr anchorCtr="0" anchor="t" bIns="91450" lIns="114300" spcFirstLastPara="1" rIns="114300" wrap="square" tIns="91450">
                <a:noAutofit/>
              </a:bodyPr>
              <a:lstStyle/>
              <a:p>
                <a:pPr indent="0" lvl="0" marL="0" marR="0" rtl="0" algn="ctr">
                  <a:lnSpc>
                    <a:spcPct val="90000"/>
                  </a:lnSpc>
                  <a:spcBef>
                    <a:spcPts val="0"/>
                  </a:spcBef>
                  <a:spcAft>
                    <a:spcPts val="0"/>
                  </a:spcAft>
                  <a:buNone/>
                </a:pPr>
                <a:r>
                  <a:t/>
                </a:r>
                <a:endParaRPr sz="1500">
                  <a:solidFill>
                    <a:srgbClr val="FFFFFF"/>
                  </a:solidFill>
                  <a:latin typeface="Arial"/>
                  <a:ea typeface="Arial"/>
                  <a:cs typeface="Arial"/>
                  <a:sym typeface="Arial"/>
                </a:endParaRPr>
              </a:p>
            </p:txBody>
          </p:sp>
          <p:cxnSp>
            <p:nvCxnSpPr>
              <p:cNvPr id="797" name="Google Shape;797;p61"/>
              <p:cNvCxnSpPr/>
              <p:nvPr/>
            </p:nvCxnSpPr>
            <p:spPr>
              <a:xfrm flipH="1" rot="10800000">
                <a:off x="7622297" y="3396871"/>
                <a:ext cx="566344" cy="566344"/>
              </a:xfrm>
              <a:prstGeom prst="straightConnector1">
                <a:avLst/>
              </a:prstGeom>
              <a:noFill/>
              <a:ln cap="flat" cmpd="sng" w="19050">
                <a:solidFill>
                  <a:schemeClr val="accent1"/>
                </a:solidFill>
                <a:prstDash val="solid"/>
                <a:round/>
                <a:headEnd len="sm" w="sm" type="none"/>
                <a:tailEnd len="med" w="med" type="stealth"/>
              </a:ln>
            </p:spPr>
          </p:cxnSp>
        </p:grpSp>
      </p:grpSp>
      <p:grpSp>
        <p:nvGrpSpPr>
          <p:cNvPr id="798" name="Google Shape;798;p61"/>
          <p:cNvGrpSpPr/>
          <p:nvPr/>
        </p:nvGrpSpPr>
        <p:grpSpPr>
          <a:xfrm>
            <a:off x="6567519" y="1564380"/>
            <a:ext cx="2306147" cy="2271992"/>
            <a:chOff x="10508030" y="2503008"/>
            <a:chExt cx="3689835" cy="3635188"/>
          </a:xfrm>
        </p:grpSpPr>
        <p:sp>
          <p:nvSpPr>
            <p:cNvPr id="799" name="Google Shape;799;p61"/>
            <p:cNvSpPr txBox="1"/>
            <p:nvPr/>
          </p:nvSpPr>
          <p:spPr>
            <a:xfrm>
              <a:off x="10855096" y="2503008"/>
              <a:ext cx="3098217" cy="707886"/>
            </a:xfrm>
            <a:prstGeom prst="rect">
              <a:avLst/>
            </a:prstGeom>
            <a:noFill/>
            <a:ln>
              <a:noFill/>
            </a:ln>
          </p:spPr>
          <p:txBody>
            <a:bodyPr anchorCtr="0" anchor="t" bIns="28575" lIns="57150" spcFirstLastPara="1" rIns="57150" wrap="square" tIns="28575">
              <a:spAutoFit/>
            </a:bodyPr>
            <a:lstStyle/>
            <a:p>
              <a:pPr indent="0" lvl="0" marL="0" marR="0" rtl="0" algn="ctr">
                <a:spcBef>
                  <a:spcPts val="0"/>
                </a:spcBef>
                <a:spcAft>
                  <a:spcPts val="0"/>
                </a:spcAft>
                <a:buNone/>
              </a:pPr>
              <a:r>
                <a:rPr b="1" lang="en" sz="1300">
                  <a:solidFill>
                    <a:schemeClr val="dk2"/>
                  </a:solidFill>
                  <a:latin typeface="Arial"/>
                  <a:ea typeface="Arial"/>
                  <a:cs typeface="Arial"/>
                  <a:sym typeface="Arial"/>
                </a:rPr>
                <a:t>Global database for global users and apps</a:t>
              </a:r>
              <a:endParaRPr sz="900"/>
            </a:p>
          </p:txBody>
        </p:sp>
        <p:sp>
          <p:nvSpPr>
            <p:cNvPr id="800" name="Google Shape;800;p61"/>
            <p:cNvSpPr txBox="1"/>
            <p:nvPr/>
          </p:nvSpPr>
          <p:spPr>
            <a:xfrm>
              <a:off x="10508030" y="4937867"/>
              <a:ext cx="3689835" cy="1200329"/>
            </a:xfrm>
            <a:prstGeom prst="rect">
              <a:avLst/>
            </a:prstGeom>
            <a:noFill/>
            <a:ln>
              <a:noFill/>
            </a:ln>
          </p:spPr>
          <p:txBody>
            <a:bodyPr anchorCtr="0" anchor="t" bIns="28575" lIns="57150" spcFirstLastPara="1" rIns="57150" wrap="square" tIns="28575">
              <a:spAutoFit/>
            </a:bodyPr>
            <a:lstStyle/>
            <a:p>
              <a:pPr indent="0" lvl="0" marL="0" marR="0" rtl="0" algn="ctr">
                <a:spcBef>
                  <a:spcPts val="0"/>
                </a:spcBef>
                <a:spcAft>
                  <a:spcPts val="0"/>
                </a:spcAft>
                <a:buNone/>
              </a:pPr>
              <a:r>
                <a:rPr lang="en" sz="1100">
                  <a:solidFill>
                    <a:schemeClr val="dk1"/>
                  </a:solidFill>
                  <a:latin typeface="Arial"/>
                  <a:ea typeface="Arial"/>
                  <a:cs typeface="Arial"/>
                  <a:sym typeface="Arial"/>
                </a:rPr>
                <a:t>Build global applications with fast access to local data by easily replicating tables across multiple AWS Regions</a:t>
              </a:r>
              <a:endParaRPr sz="1100">
                <a:solidFill>
                  <a:schemeClr val="dk1"/>
                </a:solidFill>
                <a:latin typeface="Arial"/>
                <a:ea typeface="Arial"/>
                <a:cs typeface="Arial"/>
                <a:sym typeface="Arial"/>
              </a:endParaRPr>
            </a:p>
          </p:txBody>
        </p:sp>
        <p:sp>
          <p:nvSpPr>
            <p:cNvPr id="801" name="Google Shape;801;p61"/>
            <p:cNvSpPr/>
            <p:nvPr/>
          </p:nvSpPr>
          <p:spPr>
            <a:xfrm>
              <a:off x="11580444" y="3323814"/>
              <a:ext cx="1545006" cy="1545004"/>
            </a:xfrm>
            <a:prstGeom prst="ellipse">
              <a:avLst/>
            </a:prstGeom>
            <a:solidFill>
              <a:schemeClr val="lt1"/>
            </a:solidFill>
            <a:ln cap="flat" cmpd="sng" w="25400">
              <a:solidFill>
                <a:schemeClr val="accent3"/>
              </a:solidFill>
              <a:prstDash val="solid"/>
              <a:round/>
              <a:headEnd len="sm" w="sm" type="none"/>
              <a:tailEnd len="sm" w="sm" type="none"/>
            </a:ln>
          </p:spPr>
          <p:txBody>
            <a:bodyPr anchorCtr="0" anchor="t" bIns="91450" lIns="114300" spcFirstLastPara="1" rIns="114300" wrap="square" tIns="91450">
              <a:noAutofit/>
            </a:bodyPr>
            <a:lstStyle/>
            <a:p>
              <a:pPr indent="0" lvl="0" marL="0" marR="0" rtl="0" algn="ctr">
                <a:lnSpc>
                  <a:spcPct val="90000"/>
                </a:lnSpc>
                <a:spcBef>
                  <a:spcPts val="0"/>
                </a:spcBef>
                <a:spcAft>
                  <a:spcPts val="0"/>
                </a:spcAft>
                <a:buNone/>
              </a:pPr>
              <a:r>
                <a:t/>
              </a:r>
              <a:endParaRPr sz="1500">
                <a:solidFill>
                  <a:srgbClr val="FFFFFF"/>
                </a:solidFill>
                <a:latin typeface="Arial"/>
                <a:ea typeface="Arial"/>
                <a:cs typeface="Arial"/>
                <a:sym typeface="Arial"/>
              </a:endParaRPr>
            </a:p>
          </p:txBody>
        </p:sp>
        <p:grpSp>
          <p:nvGrpSpPr>
            <p:cNvPr id="802" name="Google Shape;802;p61"/>
            <p:cNvGrpSpPr/>
            <p:nvPr/>
          </p:nvGrpSpPr>
          <p:grpSpPr>
            <a:xfrm>
              <a:off x="11925677" y="3725614"/>
              <a:ext cx="863033" cy="796143"/>
              <a:chOff x="4221704" y="1791782"/>
              <a:chExt cx="700593" cy="646294"/>
            </a:xfrm>
          </p:grpSpPr>
          <p:sp>
            <p:nvSpPr>
              <p:cNvPr id="803" name="Google Shape;803;p61"/>
              <p:cNvSpPr/>
              <p:nvPr/>
            </p:nvSpPr>
            <p:spPr>
              <a:xfrm>
                <a:off x="4346088" y="2191249"/>
                <a:ext cx="450441" cy="246827"/>
              </a:xfrm>
              <a:custGeom>
                <a:rect b="b" l="l" r="r" t="t"/>
                <a:pathLst>
                  <a:path extrusionOk="0" h="891" w="1626">
                    <a:moveTo>
                      <a:pt x="0" y="38"/>
                    </a:moveTo>
                    <a:lnTo>
                      <a:pt x="0" y="351"/>
                    </a:lnTo>
                    <a:lnTo>
                      <a:pt x="810" y="891"/>
                    </a:lnTo>
                    <a:lnTo>
                      <a:pt x="1626" y="351"/>
                    </a:lnTo>
                    <a:lnTo>
                      <a:pt x="1626" y="0"/>
                    </a:lnTo>
                  </a:path>
                </a:pathLst>
              </a:custGeom>
              <a:noFill/>
              <a:ln cap="rnd" cmpd="sng" w="19050">
                <a:solidFill>
                  <a:schemeClr val="dk2"/>
                </a:solidFill>
                <a:prstDash val="solid"/>
                <a:round/>
                <a:headEnd len="med" w="med" type="none"/>
                <a:tailEnd len="med" w="med" type="none"/>
              </a:ln>
            </p:spPr>
            <p:txBody>
              <a:bodyPr anchorCtr="0" anchor="t" bIns="28575" lIns="57150" spcFirstLastPara="1" rIns="57150" wrap="square" tIns="285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804" name="Google Shape;804;p61"/>
              <p:cNvCxnSpPr/>
              <p:nvPr/>
            </p:nvCxnSpPr>
            <p:spPr>
              <a:xfrm rot="10800000">
                <a:off x="4568815" y="2176289"/>
                <a:ext cx="1662" cy="261787"/>
              </a:xfrm>
              <a:prstGeom prst="straightConnector1">
                <a:avLst/>
              </a:prstGeom>
              <a:noFill/>
              <a:ln cap="rnd" cmpd="sng" w="19050">
                <a:solidFill>
                  <a:schemeClr val="dk2"/>
                </a:solidFill>
                <a:prstDash val="solid"/>
                <a:round/>
                <a:headEnd len="med" w="med" type="none"/>
                <a:tailEnd len="med" w="med" type="none"/>
              </a:ln>
            </p:spPr>
          </p:cxnSp>
          <p:sp>
            <p:nvSpPr>
              <p:cNvPr id="805" name="Google Shape;805;p61"/>
              <p:cNvSpPr/>
              <p:nvPr/>
            </p:nvSpPr>
            <p:spPr>
              <a:xfrm>
                <a:off x="4221704" y="1791782"/>
                <a:ext cx="700593" cy="466784"/>
              </a:xfrm>
              <a:custGeom>
                <a:rect b="b" l="l" r="r" t="t"/>
                <a:pathLst>
                  <a:path extrusionOk="0" h="1685" w="2529">
                    <a:moveTo>
                      <a:pt x="1708" y="0"/>
                    </a:moveTo>
                    <a:lnTo>
                      <a:pt x="0" y="1134"/>
                    </a:lnTo>
                    <a:lnTo>
                      <a:pt x="805" y="1685"/>
                    </a:lnTo>
                    <a:lnTo>
                      <a:pt x="1253" y="1388"/>
                    </a:lnTo>
                    <a:lnTo>
                      <a:pt x="2529" y="540"/>
                    </a:lnTo>
                    <a:lnTo>
                      <a:pt x="1708" y="0"/>
                    </a:lnTo>
                    <a:close/>
                  </a:path>
                </a:pathLst>
              </a:custGeom>
              <a:noFill/>
              <a:ln cap="rnd" cmpd="sng" w="19050">
                <a:solidFill>
                  <a:schemeClr val="accent3"/>
                </a:solidFill>
                <a:prstDash val="solid"/>
                <a:round/>
                <a:headEnd len="sm" w="sm" type="none"/>
                <a:tailEnd len="sm" w="sm" type="none"/>
              </a:ln>
            </p:spPr>
            <p:txBody>
              <a:bodyPr anchorCtr="0" anchor="t" bIns="28575" lIns="57150" spcFirstLastPara="1" rIns="57150" wrap="square" tIns="285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06" name="Google Shape;806;p61"/>
              <p:cNvSpPr/>
              <p:nvPr/>
            </p:nvSpPr>
            <p:spPr>
              <a:xfrm>
                <a:off x="4221704" y="1791782"/>
                <a:ext cx="700593" cy="466784"/>
              </a:xfrm>
              <a:custGeom>
                <a:rect b="b" l="l" r="r" t="t"/>
                <a:pathLst>
                  <a:path extrusionOk="0" h="1685" w="2529">
                    <a:moveTo>
                      <a:pt x="0" y="551"/>
                    </a:moveTo>
                    <a:lnTo>
                      <a:pt x="1692" y="1685"/>
                    </a:lnTo>
                    <a:lnTo>
                      <a:pt x="2529" y="1151"/>
                    </a:lnTo>
                    <a:lnTo>
                      <a:pt x="811" y="0"/>
                    </a:lnTo>
                    <a:lnTo>
                      <a:pt x="0" y="551"/>
                    </a:lnTo>
                    <a:close/>
                  </a:path>
                </a:pathLst>
              </a:custGeom>
              <a:noFill/>
              <a:ln cap="rnd" cmpd="sng" w="19050">
                <a:solidFill>
                  <a:schemeClr val="accent3"/>
                </a:solidFill>
                <a:prstDash val="solid"/>
                <a:round/>
                <a:headEnd len="sm" w="sm" type="none"/>
                <a:tailEnd len="sm" w="sm" type="none"/>
              </a:ln>
            </p:spPr>
            <p:txBody>
              <a:bodyPr anchorCtr="0" anchor="t" bIns="28575" lIns="57150" spcFirstLastPara="1" rIns="57150" wrap="square" tIns="285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grpSp>
        <p:nvGrpSpPr>
          <p:cNvPr id="807" name="Google Shape;807;p61"/>
          <p:cNvGrpSpPr/>
          <p:nvPr/>
        </p:nvGrpSpPr>
        <p:grpSpPr>
          <a:xfrm>
            <a:off x="2596361" y="1747076"/>
            <a:ext cx="2116404" cy="2262421"/>
            <a:chOff x="4154178" y="2795321"/>
            <a:chExt cx="3386246" cy="3619874"/>
          </a:xfrm>
        </p:grpSpPr>
        <p:sp>
          <p:nvSpPr>
            <p:cNvPr id="808" name="Google Shape;808;p61"/>
            <p:cNvSpPr txBox="1"/>
            <p:nvPr/>
          </p:nvSpPr>
          <p:spPr>
            <a:xfrm>
              <a:off x="4434067" y="2795321"/>
              <a:ext cx="2660789" cy="400110"/>
            </a:xfrm>
            <a:prstGeom prst="rect">
              <a:avLst/>
            </a:prstGeom>
            <a:noFill/>
            <a:ln>
              <a:noFill/>
            </a:ln>
          </p:spPr>
          <p:txBody>
            <a:bodyPr anchorCtr="0" anchor="t" bIns="28575" lIns="57150" spcFirstLastPara="1" rIns="57150" wrap="square" tIns="28575">
              <a:spAutoFit/>
            </a:bodyPr>
            <a:lstStyle/>
            <a:p>
              <a:pPr indent="0" lvl="0" marL="0" marR="0" rtl="0" algn="ctr">
                <a:spcBef>
                  <a:spcPts val="0"/>
                </a:spcBef>
                <a:spcAft>
                  <a:spcPts val="0"/>
                </a:spcAft>
                <a:buNone/>
              </a:pPr>
              <a:r>
                <a:rPr b="1" lang="en" sz="1300">
                  <a:solidFill>
                    <a:schemeClr val="dk2"/>
                  </a:solidFill>
                  <a:latin typeface="Arial"/>
                  <a:ea typeface="Arial"/>
                  <a:cs typeface="Arial"/>
                  <a:sym typeface="Arial"/>
                </a:rPr>
                <a:t>Serverless</a:t>
              </a:r>
              <a:endParaRPr sz="900"/>
            </a:p>
          </p:txBody>
        </p:sp>
        <p:sp>
          <p:nvSpPr>
            <p:cNvPr id="809" name="Google Shape;809;p61"/>
            <p:cNvSpPr txBox="1"/>
            <p:nvPr/>
          </p:nvSpPr>
          <p:spPr>
            <a:xfrm>
              <a:off x="4154178" y="4937867"/>
              <a:ext cx="3386246" cy="1477328"/>
            </a:xfrm>
            <a:prstGeom prst="rect">
              <a:avLst/>
            </a:prstGeom>
            <a:noFill/>
            <a:ln>
              <a:noFill/>
            </a:ln>
          </p:spPr>
          <p:txBody>
            <a:bodyPr anchorCtr="0" anchor="t" bIns="28575" lIns="57150" spcFirstLastPara="1" rIns="57150" wrap="square" tIns="28575">
              <a:spAutoFit/>
            </a:bodyPr>
            <a:lstStyle/>
            <a:p>
              <a:pPr indent="0" lvl="0" marL="0" marR="0" rtl="0" algn="ctr">
                <a:spcBef>
                  <a:spcPts val="0"/>
                </a:spcBef>
                <a:spcAft>
                  <a:spcPts val="0"/>
                </a:spcAft>
                <a:buNone/>
              </a:pPr>
              <a:r>
                <a:rPr lang="en" sz="1100">
                  <a:solidFill>
                    <a:schemeClr val="dk1"/>
                  </a:solidFill>
                  <a:latin typeface="Arial"/>
                  <a:ea typeface="Arial"/>
                  <a:cs typeface="Arial"/>
                  <a:sym typeface="Arial"/>
                </a:rPr>
                <a:t>No server provisioning, software patching, or upgrades; scales up or down automatically; continuously backs up your data</a:t>
              </a:r>
              <a:endParaRPr sz="900"/>
            </a:p>
          </p:txBody>
        </p:sp>
        <p:sp>
          <p:nvSpPr>
            <p:cNvPr id="810" name="Google Shape;810;p61"/>
            <p:cNvSpPr/>
            <p:nvPr/>
          </p:nvSpPr>
          <p:spPr>
            <a:xfrm>
              <a:off x="4952646" y="3323814"/>
              <a:ext cx="1545006" cy="1545004"/>
            </a:xfrm>
            <a:prstGeom prst="ellipse">
              <a:avLst/>
            </a:prstGeom>
            <a:solidFill>
              <a:schemeClr val="lt1"/>
            </a:solidFill>
            <a:ln cap="flat" cmpd="sng" w="25400">
              <a:solidFill>
                <a:srgbClr val="C130E5"/>
              </a:solidFill>
              <a:prstDash val="solid"/>
              <a:round/>
              <a:headEnd len="sm" w="sm" type="none"/>
              <a:tailEnd len="sm" w="sm" type="none"/>
            </a:ln>
          </p:spPr>
          <p:txBody>
            <a:bodyPr anchorCtr="0" anchor="t" bIns="91450" lIns="114300" spcFirstLastPara="1" rIns="114300" wrap="square" tIns="91450">
              <a:noAutofit/>
            </a:bodyPr>
            <a:lstStyle/>
            <a:p>
              <a:pPr indent="0" lvl="0" marL="0" marR="0" rtl="0" algn="ctr">
                <a:lnSpc>
                  <a:spcPct val="90000"/>
                </a:lnSpc>
                <a:spcBef>
                  <a:spcPts val="0"/>
                </a:spcBef>
                <a:spcAft>
                  <a:spcPts val="0"/>
                </a:spcAft>
                <a:buNone/>
              </a:pPr>
              <a:r>
                <a:t/>
              </a:r>
              <a:endParaRPr sz="1500">
                <a:solidFill>
                  <a:srgbClr val="FFFFFF"/>
                </a:solidFill>
                <a:latin typeface="Arial"/>
                <a:ea typeface="Arial"/>
                <a:cs typeface="Arial"/>
                <a:sym typeface="Arial"/>
              </a:endParaRPr>
            </a:p>
          </p:txBody>
        </p:sp>
        <p:pic>
          <p:nvPicPr>
            <p:cNvPr id="811" name="Google Shape;811;p61"/>
            <p:cNvPicPr preferRelativeResize="0"/>
            <p:nvPr/>
          </p:nvPicPr>
          <p:blipFill rotWithShape="1">
            <a:blip r:embed="rId4">
              <a:alphaModFix/>
            </a:blip>
            <a:srcRect b="0" l="0" r="0" t="0"/>
            <a:stretch/>
          </p:blipFill>
          <p:spPr>
            <a:xfrm>
              <a:off x="5241533" y="3708243"/>
              <a:ext cx="740708" cy="632070"/>
            </a:xfrm>
            <a:prstGeom prst="rect">
              <a:avLst/>
            </a:prstGeom>
            <a:noFill/>
            <a:ln>
              <a:noFill/>
            </a:ln>
          </p:spPr>
        </p:pic>
        <p:sp>
          <p:nvSpPr>
            <p:cNvPr id="812" name="Google Shape;812;p61"/>
            <p:cNvSpPr/>
            <p:nvPr/>
          </p:nvSpPr>
          <p:spPr>
            <a:xfrm>
              <a:off x="5681162" y="3890357"/>
              <a:ext cx="661737" cy="668312"/>
            </a:xfrm>
            <a:prstGeom prst="mathMultiply">
              <a:avLst>
                <a:gd fmla="val 23520" name="adj1"/>
              </a:avLst>
            </a:prstGeom>
            <a:solidFill>
              <a:schemeClr val="lt1"/>
            </a:solidFill>
            <a:ln cap="flat" cmpd="sng" w="12700">
              <a:solidFill>
                <a:schemeClr val="accent1"/>
              </a:solidFill>
              <a:prstDash val="solid"/>
              <a:round/>
              <a:headEnd len="sm" w="sm" type="none"/>
              <a:tailEnd len="sm" w="sm" type="none"/>
            </a:ln>
          </p:spPr>
          <p:txBody>
            <a:bodyPr anchorCtr="0" anchor="t" bIns="91450" lIns="114300" spcFirstLastPara="1" rIns="114300" wrap="square" tIns="91450">
              <a:noAutofit/>
            </a:bodyPr>
            <a:lstStyle/>
            <a:p>
              <a:pPr indent="0" lvl="0" marL="0" marR="0" rtl="0" algn="ctr">
                <a:lnSpc>
                  <a:spcPct val="90000"/>
                </a:lnSpc>
                <a:spcBef>
                  <a:spcPts val="0"/>
                </a:spcBef>
                <a:spcAft>
                  <a:spcPts val="0"/>
                </a:spcAft>
                <a:buNone/>
              </a:pPr>
              <a:r>
                <a:t/>
              </a:r>
              <a:endParaRPr sz="1500">
                <a:solidFill>
                  <a:srgbClr val="FFFFFF"/>
                </a:solidFill>
                <a:latin typeface="Arial"/>
                <a:ea typeface="Arial"/>
                <a:cs typeface="Arial"/>
                <a:sym typeface="Arial"/>
              </a:endParaRPr>
            </a:p>
          </p:txBody>
        </p:sp>
      </p:gr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790"/>
                                        </p:tgtEl>
                                        <p:attrNameLst>
                                          <p:attrName>style.visibility</p:attrName>
                                        </p:attrNameLst>
                                      </p:cBhvr>
                                      <p:to>
                                        <p:strVal val="visible"/>
                                      </p:to>
                                    </p:set>
                                    <p:animEffect filter="fade" transition="in">
                                      <p:cBhvr>
                                        <p:cTn dur="500"/>
                                        <p:tgtEl>
                                          <p:spTgt spid="790"/>
                                        </p:tgtEl>
                                      </p:cBhvr>
                                    </p:animEffect>
                                  </p:childTnLst>
                                </p:cTn>
                              </p:par>
                              <p:par>
                                <p:cTn fill="hold" nodeType="withEffect" presetClass="entr" presetID="10" presetSubtype="0">
                                  <p:stCondLst>
                                    <p:cond delay="250"/>
                                  </p:stCondLst>
                                  <p:childTnLst>
                                    <p:set>
                                      <p:cBhvr>
                                        <p:cTn dur="1" fill="hold">
                                          <p:stCondLst>
                                            <p:cond delay="0"/>
                                          </p:stCondLst>
                                        </p:cTn>
                                        <p:tgtEl>
                                          <p:spTgt spid="807"/>
                                        </p:tgtEl>
                                        <p:attrNameLst>
                                          <p:attrName>style.visibility</p:attrName>
                                        </p:attrNameLst>
                                      </p:cBhvr>
                                      <p:to>
                                        <p:strVal val="visible"/>
                                      </p:to>
                                    </p:set>
                                    <p:animEffect filter="fade" transition="in">
                                      <p:cBhvr>
                                        <p:cTn dur="500"/>
                                        <p:tgtEl>
                                          <p:spTgt spid="807"/>
                                        </p:tgtEl>
                                      </p:cBhvr>
                                    </p:animEffect>
                                  </p:childTnLst>
                                </p:cTn>
                              </p:par>
                              <p:par>
                                <p:cTn fill="hold" nodeType="withEffect" presetClass="entr" presetID="10" presetSubtype="0">
                                  <p:stCondLst>
                                    <p:cond delay="500"/>
                                  </p:stCondLst>
                                  <p:childTnLst>
                                    <p:set>
                                      <p:cBhvr>
                                        <p:cTn dur="1" fill="hold">
                                          <p:stCondLst>
                                            <p:cond delay="0"/>
                                          </p:stCondLst>
                                        </p:cTn>
                                        <p:tgtEl>
                                          <p:spTgt spid="777"/>
                                        </p:tgtEl>
                                        <p:attrNameLst>
                                          <p:attrName>style.visibility</p:attrName>
                                        </p:attrNameLst>
                                      </p:cBhvr>
                                      <p:to>
                                        <p:strVal val="visible"/>
                                      </p:to>
                                    </p:set>
                                    <p:animEffect filter="fade" transition="in">
                                      <p:cBhvr>
                                        <p:cTn dur="500"/>
                                        <p:tgtEl>
                                          <p:spTgt spid="777"/>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776"/>
                                        </p:tgtEl>
                                        <p:attrNameLst>
                                          <p:attrName>style.visibility</p:attrName>
                                        </p:attrNameLst>
                                      </p:cBhvr>
                                      <p:to>
                                        <p:strVal val="visible"/>
                                      </p:to>
                                    </p:set>
                                    <p:animEffect filter="fade" transition="in">
                                      <p:cBhvr>
                                        <p:cTn dur="500"/>
                                        <p:tgtEl>
                                          <p:spTgt spid="776"/>
                                        </p:tgtEl>
                                      </p:cBhvr>
                                    </p:animEffect>
                                  </p:childTnLst>
                                </p:cTn>
                              </p:par>
                              <p:par>
                                <p:cTn fill="hold" nodeType="withEffect" presetClass="entr" presetID="10" presetSubtype="0">
                                  <p:stCondLst>
                                    <p:cond delay="0"/>
                                  </p:stCondLst>
                                  <p:childTnLst>
                                    <p:set>
                                      <p:cBhvr>
                                        <p:cTn dur="1" fill="hold">
                                          <p:stCondLst>
                                            <p:cond delay="0"/>
                                          </p:stCondLst>
                                        </p:cTn>
                                        <p:tgtEl>
                                          <p:spTgt spid="775"/>
                                        </p:tgtEl>
                                        <p:attrNameLst>
                                          <p:attrName>style.visibility</p:attrName>
                                        </p:attrNameLst>
                                      </p:cBhvr>
                                      <p:to>
                                        <p:strVal val="visible"/>
                                      </p:to>
                                    </p:set>
                                    <p:animEffect filter="fade" transition="in">
                                      <p:cBhvr>
                                        <p:cTn dur="500"/>
                                        <p:tgtEl>
                                          <p:spTgt spid="775"/>
                                        </p:tgtEl>
                                      </p:cBhvr>
                                    </p:animEffect>
                                  </p:childTnLst>
                                </p:cTn>
                              </p:par>
                              <p:par>
                                <p:cTn fill="hold" nodeType="withEffect" presetClass="entr" presetID="10" presetSubtype="0">
                                  <p:stCondLst>
                                    <p:cond delay="0"/>
                                  </p:stCondLst>
                                  <p:childTnLst>
                                    <p:set>
                                      <p:cBhvr>
                                        <p:cTn dur="1" fill="hold">
                                          <p:stCondLst>
                                            <p:cond delay="0"/>
                                          </p:stCondLst>
                                        </p:cTn>
                                        <p:tgtEl>
                                          <p:spTgt spid="774"/>
                                        </p:tgtEl>
                                        <p:attrNameLst>
                                          <p:attrName>style.visibility</p:attrName>
                                        </p:attrNameLst>
                                      </p:cBhvr>
                                      <p:to>
                                        <p:strVal val="visible"/>
                                      </p:to>
                                    </p:set>
                                    <p:animEffect filter="fade" transition="in">
                                      <p:cBhvr>
                                        <p:cTn dur="500"/>
                                        <p:tgtEl>
                                          <p:spTgt spid="774"/>
                                        </p:tgtEl>
                                      </p:cBhvr>
                                    </p:animEffect>
                                  </p:childTnLst>
                                </p:cTn>
                              </p:par>
                              <p:par>
                                <p:cTn fill="hold" nodeType="withEffect" presetClass="entr" presetID="10" presetSubtype="0">
                                  <p:stCondLst>
                                    <p:cond delay="0"/>
                                  </p:stCondLst>
                                  <p:childTnLst>
                                    <p:set>
                                      <p:cBhvr>
                                        <p:cTn dur="1" fill="hold">
                                          <p:stCondLst>
                                            <p:cond delay="0"/>
                                          </p:stCondLst>
                                        </p:cTn>
                                        <p:tgtEl>
                                          <p:spTgt spid="798"/>
                                        </p:tgtEl>
                                        <p:attrNameLst>
                                          <p:attrName>style.visibility</p:attrName>
                                        </p:attrNameLst>
                                      </p:cBhvr>
                                      <p:to>
                                        <p:strVal val="visible"/>
                                      </p:to>
                                    </p:set>
                                    <p:animEffect filter="fade" transition="in">
                                      <p:cBhvr>
                                        <p:cTn dur="500"/>
                                        <p:tgtEl>
                                          <p:spTgt spid="79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0" name="Shape 820"/>
        <p:cNvGrpSpPr/>
        <p:nvPr/>
      </p:nvGrpSpPr>
      <p:grpSpPr>
        <a:xfrm>
          <a:off x="0" y="0"/>
          <a:ext cx="0" cy="0"/>
          <a:chOff x="0" y="0"/>
          <a:chExt cx="0" cy="0"/>
        </a:xfrm>
      </p:grpSpPr>
      <p:sp>
        <p:nvSpPr>
          <p:cNvPr id="821" name="Google Shape;821;p62"/>
          <p:cNvSpPr txBox="1"/>
          <p:nvPr>
            <p:ph type="title"/>
          </p:nvPr>
        </p:nvSpPr>
        <p:spPr>
          <a:xfrm>
            <a:off x="342899" y="114300"/>
            <a:ext cx="8446221" cy="857250"/>
          </a:xfrm>
          <a:prstGeom prst="rect">
            <a:avLst/>
          </a:prstGeom>
          <a:noFill/>
          <a:ln>
            <a:noFill/>
          </a:ln>
        </p:spPr>
        <p:txBody>
          <a:bodyPr anchorCtr="0" anchor="t" bIns="91450" lIns="114300" spcFirstLastPara="1" rIns="114300" wrap="square" tIns="91450">
            <a:noAutofit/>
          </a:bodyPr>
          <a:lstStyle/>
          <a:p>
            <a:pPr indent="0" lvl="0" marL="0" rtl="0" algn="l">
              <a:spcBef>
                <a:spcPts val="0"/>
              </a:spcBef>
              <a:spcAft>
                <a:spcPts val="0"/>
              </a:spcAft>
              <a:buClr>
                <a:schemeClr val="dk2"/>
              </a:buClr>
              <a:buSzPts val="2400"/>
              <a:buFont typeface="Arial"/>
              <a:buNone/>
            </a:pPr>
            <a:r>
              <a:rPr lang="en"/>
              <a:t>Common data categories and use cases</a:t>
            </a:r>
            <a:endParaRPr/>
          </a:p>
        </p:txBody>
      </p:sp>
      <p:grpSp>
        <p:nvGrpSpPr>
          <p:cNvPr id="822" name="Google Shape;822;p62"/>
          <p:cNvGrpSpPr/>
          <p:nvPr/>
        </p:nvGrpSpPr>
        <p:grpSpPr>
          <a:xfrm>
            <a:off x="579336" y="1285481"/>
            <a:ext cx="1143000" cy="2892413"/>
            <a:chOff x="686726" y="1798762"/>
            <a:chExt cx="1828800" cy="4627862"/>
          </a:xfrm>
        </p:grpSpPr>
        <p:grpSp>
          <p:nvGrpSpPr>
            <p:cNvPr id="823" name="Google Shape;823;p62"/>
            <p:cNvGrpSpPr/>
            <p:nvPr/>
          </p:nvGrpSpPr>
          <p:grpSpPr>
            <a:xfrm rot="10800000">
              <a:off x="1316366" y="1798762"/>
              <a:ext cx="569520" cy="511023"/>
              <a:chOff x="2620" y="1390"/>
              <a:chExt cx="516" cy="463"/>
            </a:xfrm>
          </p:grpSpPr>
          <p:sp>
            <p:nvSpPr>
              <p:cNvPr id="824" name="Google Shape;824;p62"/>
              <p:cNvSpPr/>
              <p:nvPr/>
            </p:nvSpPr>
            <p:spPr>
              <a:xfrm>
                <a:off x="2620" y="1390"/>
                <a:ext cx="222" cy="166"/>
              </a:xfrm>
              <a:custGeom>
                <a:rect b="b" l="l" r="r" t="t"/>
                <a:pathLst>
                  <a:path extrusionOk="0" h="79" w="106">
                    <a:moveTo>
                      <a:pt x="93" y="79"/>
                    </a:moveTo>
                    <a:cubicBezTo>
                      <a:pt x="13" y="79"/>
                      <a:pt x="13" y="79"/>
                      <a:pt x="13" y="79"/>
                    </a:cubicBezTo>
                    <a:cubicBezTo>
                      <a:pt x="6" y="79"/>
                      <a:pt x="0" y="73"/>
                      <a:pt x="0" y="65"/>
                    </a:cubicBezTo>
                    <a:cubicBezTo>
                      <a:pt x="0" y="14"/>
                      <a:pt x="0" y="14"/>
                      <a:pt x="0" y="14"/>
                    </a:cubicBezTo>
                    <a:cubicBezTo>
                      <a:pt x="0" y="6"/>
                      <a:pt x="6" y="0"/>
                      <a:pt x="13" y="0"/>
                    </a:cubicBezTo>
                    <a:cubicBezTo>
                      <a:pt x="93" y="0"/>
                      <a:pt x="93" y="0"/>
                      <a:pt x="93" y="0"/>
                    </a:cubicBezTo>
                    <a:cubicBezTo>
                      <a:pt x="100" y="0"/>
                      <a:pt x="106" y="6"/>
                      <a:pt x="106" y="14"/>
                    </a:cubicBezTo>
                    <a:cubicBezTo>
                      <a:pt x="106" y="65"/>
                      <a:pt x="106" y="65"/>
                      <a:pt x="106" y="65"/>
                    </a:cubicBezTo>
                    <a:cubicBezTo>
                      <a:pt x="106" y="73"/>
                      <a:pt x="100" y="79"/>
                      <a:pt x="93" y="79"/>
                    </a:cubicBezTo>
                    <a:close/>
                  </a:path>
                </a:pathLst>
              </a:custGeom>
              <a:noFill/>
              <a:ln cap="rnd" cmpd="sng" w="15875">
                <a:solidFill>
                  <a:schemeClr val="dk1"/>
                </a:solidFill>
                <a:prstDash val="solid"/>
                <a:round/>
                <a:headEnd len="sm" w="sm" type="none"/>
                <a:tailEnd len="sm" w="sm" type="none"/>
              </a:ln>
            </p:spPr>
            <p:txBody>
              <a:bodyPr anchorCtr="0" anchor="t" bIns="28575" lIns="57150" spcFirstLastPara="1" rIns="57150" wrap="square" tIns="28575">
                <a:noAutofit/>
              </a:bodyPr>
              <a:lstStyle/>
              <a:p>
                <a:pPr indent="0" lvl="0" marL="0" marR="0" rtl="0" algn="l">
                  <a:spcBef>
                    <a:spcPts val="0"/>
                  </a:spcBef>
                  <a:spcAft>
                    <a:spcPts val="0"/>
                  </a:spcAft>
                  <a:buNone/>
                </a:pPr>
                <a:r>
                  <a:t/>
                </a:r>
                <a:endParaRPr sz="1100">
                  <a:solidFill>
                    <a:schemeClr val="dk1"/>
                  </a:solidFill>
                  <a:latin typeface="Arial"/>
                  <a:ea typeface="Arial"/>
                  <a:cs typeface="Arial"/>
                  <a:sym typeface="Arial"/>
                </a:endParaRPr>
              </a:p>
            </p:txBody>
          </p:sp>
          <p:sp>
            <p:nvSpPr>
              <p:cNvPr id="825" name="Google Shape;825;p62"/>
              <p:cNvSpPr/>
              <p:nvPr/>
            </p:nvSpPr>
            <p:spPr>
              <a:xfrm>
                <a:off x="2914" y="1390"/>
                <a:ext cx="222" cy="166"/>
              </a:xfrm>
              <a:custGeom>
                <a:rect b="b" l="l" r="r" t="t"/>
                <a:pathLst>
                  <a:path extrusionOk="0" h="79" w="106">
                    <a:moveTo>
                      <a:pt x="93" y="79"/>
                    </a:moveTo>
                    <a:cubicBezTo>
                      <a:pt x="13" y="79"/>
                      <a:pt x="13" y="79"/>
                      <a:pt x="13" y="79"/>
                    </a:cubicBezTo>
                    <a:cubicBezTo>
                      <a:pt x="6" y="79"/>
                      <a:pt x="0" y="73"/>
                      <a:pt x="0" y="65"/>
                    </a:cubicBezTo>
                    <a:cubicBezTo>
                      <a:pt x="0" y="14"/>
                      <a:pt x="0" y="14"/>
                      <a:pt x="0" y="14"/>
                    </a:cubicBezTo>
                    <a:cubicBezTo>
                      <a:pt x="0" y="6"/>
                      <a:pt x="6" y="0"/>
                      <a:pt x="13" y="0"/>
                    </a:cubicBezTo>
                    <a:cubicBezTo>
                      <a:pt x="93" y="0"/>
                      <a:pt x="93" y="0"/>
                      <a:pt x="93" y="0"/>
                    </a:cubicBezTo>
                    <a:cubicBezTo>
                      <a:pt x="100" y="0"/>
                      <a:pt x="106" y="6"/>
                      <a:pt x="106" y="14"/>
                    </a:cubicBezTo>
                    <a:cubicBezTo>
                      <a:pt x="106" y="65"/>
                      <a:pt x="106" y="65"/>
                      <a:pt x="106" y="65"/>
                    </a:cubicBezTo>
                    <a:cubicBezTo>
                      <a:pt x="106" y="73"/>
                      <a:pt x="100" y="79"/>
                      <a:pt x="93" y="79"/>
                    </a:cubicBezTo>
                    <a:close/>
                  </a:path>
                </a:pathLst>
              </a:custGeom>
              <a:noFill/>
              <a:ln cap="rnd" cmpd="sng" w="15875">
                <a:solidFill>
                  <a:schemeClr val="dk1"/>
                </a:solidFill>
                <a:prstDash val="solid"/>
                <a:round/>
                <a:headEnd len="sm" w="sm" type="none"/>
                <a:tailEnd len="sm" w="sm" type="none"/>
              </a:ln>
            </p:spPr>
            <p:txBody>
              <a:bodyPr anchorCtr="0" anchor="t" bIns="28575" lIns="57150" spcFirstLastPara="1" rIns="57150" wrap="square" tIns="28575">
                <a:noAutofit/>
              </a:bodyPr>
              <a:lstStyle/>
              <a:p>
                <a:pPr indent="0" lvl="0" marL="0" marR="0" rtl="0" algn="l">
                  <a:spcBef>
                    <a:spcPts val="0"/>
                  </a:spcBef>
                  <a:spcAft>
                    <a:spcPts val="0"/>
                  </a:spcAft>
                  <a:buNone/>
                </a:pPr>
                <a:r>
                  <a:t/>
                </a:r>
                <a:endParaRPr sz="1100">
                  <a:solidFill>
                    <a:schemeClr val="dk1"/>
                  </a:solidFill>
                  <a:latin typeface="Arial"/>
                  <a:ea typeface="Arial"/>
                  <a:cs typeface="Arial"/>
                  <a:sym typeface="Arial"/>
                </a:endParaRPr>
              </a:p>
            </p:txBody>
          </p:sp>
          <p:sp>
            <p:nvSpPr>
              <p:cNvPr id="826" name="Google Shape;826;p62"/>
              <p:cNvSpPr/>
              <p:nvPr/>
            </p:nvSpPr>
            <p:spPr>
              <a:xfrm>
                <a:off x="2729" y="1556"/>
                <a:ext cx="298" cy="86"/>
              </a:xfrm>
              <a:custGeom>
                <a:rect b="b" l="l" r="r" t="t"/>
                <a:pathLst>
                  <a:path extrusionOk="0" h="86" w="298">
                    <a:moveTo>
                      <a:pt x="298" y="0"/>
                    </a:moveTo>
                    <a:lnTo>
                      <a:pt x="298" y="86"/>
                    </a:lnTo>
                    <a:lnTo>
                      <a:pt x="0" y="86"/>
                    </a:lnTo>
                    <a:lnTo>
                      <a:pt x="0" y="0"/>
                    </a:lnTo>
                  </a:path>
                </a:pathLst>
              </a:custGeom>
              <a:noFill/>
              <a:ln cap="rnd" cmpd="sng" w="15875">
                <a:solidFill>
                  <a:schemeClr val="dk1"/>
                </a:solidFill>
                <a:prstDash val="solid"/>
                <a:round/>
                <a:headEnd len="sm" w="sm" type="none"/>
                <a:tailEnd len="med" w="med" type="none"/>
              </a:ln>
            </p:spPr>
            <p:txBody>
              <a:bodyPr anchorCtr="0" anchor="t" bIns="28575" lIns="57150" spcFirstLastPara="1" rIns="57150" wrap="square" tIns="28575">
                <a:noAutofit/>
              </a:bodyPr>
              <a:lstStyle/>
              <a:p>
                <a:pPr indent="0" lvl="0" marL="0" marR="0" rtl="0" algn="l">
                  <a:spcBef>
                    <a:spcPts val="0"/>
                  </a:spcBef>
                  <a:spcAft>
                    <a:spcPts val="0"/>
                  </a:spcAft>
                  <a:buNone/>
                </a:pPr>
                <a:r>
                  <a:t/>
                </a:r>
                <a:endParaRPr sz="1100">
                  <a:solidFill>
                    <a:schemeClr val="dk1"/>
                  </a:solidFill>
                  <a:latin typeface="Arial"/>
                  <a:ea typeface="Arial"/>
                  <a:cs typeface="Arial"/>
                  <a:sym typeface="Arial"/>
                </a:endParaRPr>
              </a:p>
            </p:txBody>
          </p:sp>
          <p:cxnSp>
            <p:nvCxnSpPr>
              <p:cNvPr id="827" name="Google Shape;827;p62"/>
              <p:cNvCxnSpPr/>
              <p:nvPr/>
            </p:nvCxnSpPr>
            <p:spPr>
              <a:xfrm>
                <a:off x="2657" y="1446"/>
                <a:ext cx="145" cy="0"/>
              </a:xfrm>
              <a:prstGeom prst="straightConnector1">
                <a:avLst/>
              </a:prstGeom>
              <a:noFill/>
              <a:ln cap="rnd" cmpd="sng" w="15875">
                <a:solidFill>
                  <a:schemeClr val="dk1"/>
                </a:solidFill>
                <a:prstDash val="solid"/>
                <a:round/>
                <a:headEnd len="sm" w="sm" type="none"/>
                <a:tailEnd len="med" w="med" type="none"/>
              </a:ln>
            </p:spPr>
          </p:cxnSp>
          <p:cxnSp>
            <p:nvCxnSpPr>
              <p:cNvPr id="828" name="Google Shape;828;p62"/>
              <p:cNvCxnSpPr/>
              <p:nvPr/>
            </p:nvCxnSpPr>
            <p:spPr>
              <a:xfrm>
                <a:off x="2953" y="1446"/>
                <a:ext cx="145" cy="0"/>
              </a:xfrm>
              <a:prstGeom prst="straightConnector1">
                <a:avLst/>
              </a:prstGeom>
              <a:noFill/>
              <a:ln cap="rnd" cmpd="sng" w="15875">
                <a:solidFill>
                  <a:schemeClr val="dk1"/>
                </a:solidFill>
                <a:prstDash val="solid"/>
                <a:round/>
                <a:headEnd len="sm" w="sm" type="none"/>
                <a:tailEnd len="med" w="med" type="none"/>
              </a:ln>
            </p:spPr>
          </p:cxnSp>
          <p:sp>
            <p:nvSpPr>
              <p:cNvPr id="829" name="Google Shape;829;p62"/>
              <p:cNvSpPr/>
              <p:nvPr/>
            </p:nvSpPr>
            <p:spPr>
              <a:xfrm>
                <a:off x="2767" y="1737"/>
                <a:ext cx="222" cy="116"/>
              </a:xfrm>
              <a:custGeom>
                <a:rect b="b" l="l" r="r" t="t"/>
                <a:pathLst>
                  <a:path extrusionOk="0" h="55" w="106">
                    <a:moveTo>
                      <a:pt x="92" y="55"/>
                    </a:moveTo>
                    <a:cubicBezTo>
                      <a:pt x="14" y="55"/>
                      <a:pt x="14" y="55"/>
                      <a:pt x="14" y="55"/>
                    </a:cubicBezTo>
                    <a:cubicBezTo>
                      <a:pt x="6" y="55"/>
                      <a:pt x="0" y="49"/>
                      <a:pt x="0" y="41"/>
                    </a:cubicBezTo>
                    <a:cubicBezTo>
                      <a:pt x="0" y="12"/>
                      <a:pt x="0" y="12"/>
                      <a:pt x="0" y="12"/>
                    </a:cubicBezTo>
                    <a:cubicBezTo>
                      <a:pt x="0" y="4"/>
                      <a:pt x="6" y="0"/>
                      <a:pt x="14" y="0"/>
                    </a:cubicBezTo>
                    <a:cubicBezTo>
                      <a:pt x="92" y="0"/>
                      <a:pt x="92" y="0"/>
                      <a:pt x="92" y="0"/>
                    </a:cubicBezTo>
                    <a:cubicBezTo>
                      <a:pt x="100" y="0"/>
                      <a:pt x="106" y="4"/>
                      <a:pt x="106" y="12"/>
                    </a:cubicBezTo>
                    <a:cubicBezTo>
                      <a:pt x="106" y="41"/>
                      <a:pt x="106" y="41"/>
                      <a:pt x="106" y="41"/>
                    </a:cubicBezTo>
                    <a:cubicBezTo>
                      <a:pt x="106" y="49"/>
                      <a:pt x="100" y="55"/>
                      <a:pt x="92" y="55"/>
                    </a:cubicBezTo>
                    <a:close/>
                  </a:path>
                </a:pathLst>
              </a:custGeom>
              <a:noFill/>
              <a:ln cap="rnd" cmpd="sng" w="15875">
                <a:solidFill>
                  <a:schemeClr val="dk1"/>
                </a:solidFill>
                <a:prstDash val="solid"/>
                <a:round/>
                <a:headEnd len="sm" w="sm" type="none"/>
                <a:tailEnd len="sm" w="sm" type="none"/>
              </a:ln>
            </p:spPr>
            <p:txBody>
              <a:bodyPr anchorCtr="0" anchor="t" bIns="28575" lIns="57150" spcFirstLastPara="1" rIns="57150" wrap="square" tIns="28575">
                <a:noAutofit/>
              </a:bodyPr>
              <a:lstStyle/>
              <a:p>
                <a:pPr indent="0" lvl="0" marL="0" marR="0" rtl="0" algn="l">
                  <a:spcBef>
                    <a:spcPts val="0"/>
                  </a:spcBef>
                  <a:spcAft>
                    <a:spcPts val="0"/>
                  </a:spcAft>
                  <a:buNone/>
                </a:pPr>
                <a:r>
                  <a:t/>
                </a:r>
                <a:endParaRPr sz="1100">
                  <a:solidFill>
                    <a:schemeClr val="dk1"/>
                  </a:solidFill>
                  <a:latin typeface="Arial"/>
                  <a:ea typeface="Arial"/>
                  <a:cs typeface="Arial"/>
                  <a:sym typeface="Arial"/>
                </a:endParaRPr>
              </a:p>
            </p:txBody>
          </p:sp>
          <p:cxnSp>
            <p:nvCxnSpPr>
              <p:cNvPr id="830" name="Google Shape;830;p62"/>
              <p:cNvCxnSpPr/>
              <p:nvPr/>
            </p:nvCxnSpPr>
            <p:spPr>
              <a:xfrm>
                <a:off x="2878" y="1642"/>
                <a:ext cx="0" cy="95"/>
              </a:xfrm>
              <a:prstGeom prst="straightConnector1">
                <a:avLst/>
              </a:prstGeom>
              <a:noFill/>
              <a:ln cap="rnd" cmpd="sng" w="15875">
                <a:solidFill>
                  <a:schemeClr val="dk1"/>
                </a:solidFill>
                <a:prstDash val="solid"/>
                <a:round/>
                <a:headEnd len="sm" w="sm" type="none"/>
                <a:tailEnd len="med" w="med" type="none"/>
              </a:ln>
            </p:spPr>
          </p:cxnSp>
          <p:cxnSp>
            <p:nvCxnSpPr>
              <p:cNvPr id="831" name="Google Shape;831;p62"/>
              <p:cNvCxnSpPr/>
              <p:nvPr/>
            </p:nvCxnSpPr>
            <p:spPr>
              <a:xfrm>
                <a:off x="2804" y="1794"/>
                <a:ext cx="149" cy="0"/>
              </a:xfrm>
              <a:prstGeom prst="straightConnector1">
                <a:avLst/>
              </a:prstGeom>
              <a:noFill/>
              <a:ln cap="rnd" cmpd="sng" w="15875">
                <a:solidFill>
                  <a:schemeClr val="dk1"/>
                </a:solidFill>
                <a:prstDash val="solid"/>
                <a:round/>
                <a:headEnd len="sm" w="sm" type="none"/>
                <a:tailEnd len="med" w="med" type="none"/>
              </a:ln>
            </p:spPr>
          </p:cxnSp>
          <p:cxnSp>
            <p:nvCxnSpPr>
              <p:cNvPr id="832" name="Google Shape;832;p62"/>
              <p:cNvCxnSpPr/>
              <p:nvPr/>
            </p:nvCxnSpPr>
            <p:spPr>
              <a:xfrm>
                <a:off x="2657" y="1499"/>
                <a:ext cx="145" cy="0"/>
              </a:xfrm>
              <a:prstGeom prst="straightConnector1">
                <a:avLst/>
              </a:prstGeom>
              <a:noFill/>
              <a:ln cap="rnd" cmpd="sng" w="15875">
                <a:solidFill>
                  <a:schemeClr val="dk1"/>
                </a:solidFill>
                <a:prstDash val="solid"/>
                <a:round/>
                <a:headEnd len="sm" w="sm" type="none"/>
                <a:tailEnd len="med" w="med" type="none"/>
              </a:ln>
            </p:spPr>
          </p:cxnSp>
          <p:cxnSp>
            <p:nvCxnSpPr>
              <p:cNvPr id="833" name="Google Shape;833;p62"/>
              <p:cNvCxnSpPr/>
              <p:nvPr/>
            </p:nvCxnSpPr>
            <p:spPr>
              <a:xfrm>
                <a:off x="2953" y="1499"/>
                <a:ext cx="145" cy="0"/>
              </a:xfrm>
              <a:prstGeom prst="straightConnector1">
                <a:avLst/>
              </a:prstGeom>
              <a:noFill/>
              <a:ln cap="rnd" cmpd="sng" w="15875">
                <a:solidFill>
                  <a:schemeClr val="dk1"/>
                </a:solidFill>
                <a:prstDash val="solid"/>
                <a:round/>
                <a:headEnd len="sm" w="sm" type="none"/>
                <a:tailEnd len="med" w="med" type="none"/>
              </a:ln>
            </p:spPr>
          </p:cxnSp>
        </p:grpSp>
        <p:sp>
          <p:nvSpPr>
            <p:cNvPr id="834" name="Google Shape;834;p62"/>
            <p:cNvSpPr txBox="1"/>
            <p:nvPr/>
          </p:nvSpPr>
          <p:spPr>
            <a:xfrm>
              <a:off x="686726" y="2828914"/>
              <a:ext cx="1828800" cy="276999"/>
            </a:xfrm>
            <a:prstGeom prst="rect">
              <a:avLst/>
            </a:prstGeom>
            <a:noFill/>
            <a:ln>
              <a:noFill/>
            </a:ln>
          </p:spPr>
          <p:txBody>
            <a:bodyPr anchorCtr="0" anchor="t" bIns="0" lIns="0" spcFirstLastPara="1" rIns="0" wrap="square" tIns="0">
              <a:spAutoFit/>
            </a:bodyPr>
            <a:lstStyle/>
            <a:p>
              <a:pPr indent="0" lvl="0" marL="0" marR="0" rtl="0" algn="ctr">
                <a:lnSpc>
                  <a:spcPct val="90000"/>
                </a:lnSpc>
                <a:spcBef>
                  <a:spcPts val="0"/>
                </a:spcBef>
                <a:spcAft>
                  <a:spcPts val="0"/>
                </a:spcAft>
                <a:buNone/>
              </a:pPr>
              <a:r>
                <a:rPr b="1" lang="en" sz="1300">
                  <a:solidFill>
                    <a:schemeClr val="dk1"/>
                  </a:solidFill>
                  <a:latin typeface="Arial"/>
                  <a:ea typeface="Arial"/>
                  <a:cs typeface="Arial"/>
                  <a:sym typeface="Arial"/>
                </a:rPr>
                <a:t>Relational</a:t>
              </a:r>
              <a:endParaRPr sz="1100">
                <a:solidFill>
                  <a:schemeClr val="dk1"/>
                </a:solidFill>
                <a:latin typeface="Arial"/>
                <a:ea typeface="Arial"/>
                <a:cs typeface="Arial"/>
                <a:sym typeface="Arial"/>
              </a:endParaRPr>
            </a:p>
          </p:txBody>
        </p:sp>
        <p:sp>
          <p:nvSpPr>
            <p:cNvPr id="835" name="Google Shape;835;p62"/>
            <p:cNvSpPr/>
            <p:nvPr/>
          </p:nvSpPr>
          <p:spPr>
            <a:xfrm>
              <a:off x="686726" y="3419561"/>
              <a:ext cx="1828800" cy="1477328"/>
            </a:xfrm>
            <a:prstGeom prst="rect">
              <a:avLst/>
            </a:prstGeom>
            <a:noFill/>
            <a:ln>
              <a:noFill/>
            </a:ln>
          </p:spPr>
          <p:txBody>
            <a:bodyPr anchorCtr="0" anchor="t" bIns="28575" lIns="57150" spcFirstLastPara="1" rIns="57150" wrap="square" tIns="28575">
              <a:noAutofit/>
            </a:bodyPr>
            <a:lstStyle/>
            <a:p>
              <a:pPr indent="0" lvl="0" marL="0" marR="0" rtl="0" algn="ctr">
                <a:spcBef>
                  <a:spcPts val="0"/>
                </a:spcBef>
                <a:spcAft>
                  <a:spcPts val="0"/>
                </a:spcAft>
                <a:buNone/>
              </a:pPr>
              <a:r>
                <a:rPr lang="en" sz="1100">
                  <a:solidFill>
                    <a:schemeClr val="dk1"/>
                  </a:solidFill>
                  <a:latin typeface="Arial"/>
                  <a:ea typeface="Arial"/>
                  <a:cs typeface="Arial"/>
                  <a:sym typeface="Arial"/>
                </a:rPr>
                <a:t>Referential integrity, ACID transactions, schema-</a:t>
              </a:r>
              <a:br>
                <a:rPr lang="en" sz="1100">
                  <a:solidFill>
                    <a:schemeClr val="dk1"/>
                  </a:solidFill>
                  <a:latin typeface="Arial"/>
                  <a:ea typeface="Arial"/>
                  <a:cs typeface="Arial"/>
                  <a:sym typeface="Arial"/>
                </a:rPr>
              </a:br>
              <a:r>
                <a:rPr lang="en" sz="1100">
                  <a:solidFill>
                    <a:schemeClr val="dk1"/>
                  </a:solidFill>
                  <a:latin typeface="Arial"/>
                  <a:ea typeface="Arial"/>
                  <a:cs typeface="Arial"/>
                  <a:sym typeface="Arial"/>
                </a:rPr>
                <a:t>on-write</a:t>
              </a:r>
              <a:endParaRPr sz="900"/>
            </a:p>
          </p:txBody>
        </p:sp>
        <p:sp>
          <p:nvSpPr>
            <p:cNvPr id="836" name="Google Shape;836;p62"/>
            <p:cNvSpPr/>
            <p:nvPr/>
          </p:nvSpPr>
          <p:spPr>
            <a:xfrm>
              <a:off x="686726" y="5349406"/>
              <a:ext cx="1828800" cy="1077218"/>
            </a:xfrm>
            <a:prstGeom prst="rect">
              <a:avLst/>
            </a:prstGeom>
            <a:noFill/>
            <a:ln>
              <a:noFill/>
            </a:ln>
          </p:spPr>
          <p:txBody>
            <a:bodyPr anchorCtr="0" anchor="t" bIns="28575" lIns="0" spcFirstLastPara="1" rIns="0" wrap="square" tIns="28575">
              <a:noAutofit/>
            </a:bodyPr>
            <a:lstStyle/>
            <a:p>
              <a:pPr indent="0" lvl="0" marL="0" marR="0" rtl="0" algn="ctr">
                <a:spcBef>
                  <a:spcPts val="0"/>
                </a:spcBef>
                <a:spcAft>
                  <a:spcPts val="0"/>
                </a:spcAft>
                <a:buNone/>
              </a:pPr>
              <a:r>
                <a:rPr lang="en" sz="1000">
                  <a:solidFill>
                    <a:schemeClr val="dk1"/>
                  </a:solidFill>
                  <a:latin typeface="Arial"/>
                  <a:ea typeface="Arial"/>
                  <a:cs typeface="Arial"/>
                  <a:sym typeface="Arial"/>
                </a:rPr>
                <a:t>Lift and shift, </a:t>
              </a:r>
              <a:endParaRPr sz="900"/>
            </a:p>
            <a:p>
              <a:pPr indent="0" lvl="0" marL="0" marR="0" rtl="0" algn="ctr">
                <a:spcBef>
                  <a:spcPts val="0"/>
                </a:spcBef>
                <a:spcAft>
                  <a:spcPts val="0"/>
                </a:spcAft>
                <a:buNone/>
              </a:pPr>
              <a:r>
                <a:rPr lang="en" sz="1000">
                  <a:solidFill>
                    <a:schemeClr val="dk1"/>
                  </a:solidFill>
                  <a:latin typeface="Arial"/>
                  <a:ea typeface="Arial"/>
                  <a:cs typeface="Arial"/>
                  <a:sym typeface="Arial"/>
                </a:rPr>
                <a:t>ERP, </a:t>
              </a:r>
              <a:endParaRPr sz="900"/>
            </a:p>
            <a:p>
              <a:pPr indent="0" lvl="0" marL="0" marR="0" rtl="0" algn="ctr">
                <a:spcBef>
                  <a:spcPts val="0"/>
                </a:spcBef>
                <a:spcAft>
                  <a:spcPts val="0"/>
                </a:spcAft>
                <a:buNone/>
              </a:pPr>
              <a:r>
                <a:rPr lang="en" sz="1000">
                  <a:solidFill>
                    <a:schemeClr val="dk1"/>
                  </a:solidFill>
                  <a:latin typeface="Arial"/>
                  <a:ea typeface="Arial"/>
                  <a:cs typeface="Arial"/>
                  <a:sym typeface="Arial"/>
                </a:rPr>
                <a:t>CRM, </a:t>
              </a:r>
              <a:endParaRPr sz="900"/>
            </a:p>
            <a:p>
              <a:pPr indent="0" lvl="0" marL="0" marR="0" rtl="0" algn="ctr">
                <a:spcBef>
                  <a:spcPts val="0"/>
                </a:spcBef>
                <a:spcAft>
                  <a:spcPts val="0"/>
                </a:spcAft>
                <a:buNone/>
              </a:pPr>
              <a:r>
                <a:rPr lang="en" sz="1000">
                  <a:solidFill>
                    <a:schemeClr val="dk1"/>
                  </a:solidFill>
                  <a:latin typeface="Arial"/>
                  <a:ea typeface="Arial"/>
                  <a:cs typeface="Arial"/>
                  <a:sym typeface="Arial"/>
                </a:rPr>
                <a:t>finance</a:t>
              </a:r>
              <a:endParaRPr sz="900"/>
            </a:p>
          </p:txBody>
        </p:sp>
      </p:grpSp>
      <p:grpSp>
        <p:nvGrpSpPr>
          <p:cNvPr id="837" name="Google Shape;837;p62"/>
          <p:cNvGrpSpPr/>
          <p:nvPr/>
        </p:nvGrpSpPr>
        <p:grpSpPr>
          <a:xfrm>
            <a:off x="1723017" y="1296313"/>
            <a:ext cx="1143000" cy="3020955"/>
            <a:chOff x="2578480" y="1839316"/>
            <a:chExt cx="1828800" cy="4833528"/>
          </a:xfrm>
        </p:grpSpPr>
        <p:grpSp>
          <p:nvGrpSpPr>
            <p:cNvPr id="838" name="Google Shape;838;p62"/>
            <p:cNvGrpSpPr/>
            <p:nvPr/>
          </p:nvGrpSpPr>
          <p:grpSpPr>
            <a:xfrm>
              <a:off x="3278445" y="1839316"/>
              <a:ext cx="428872" cy="429912"/>
              <a:chOff x="6135120" y="2043752"/>
              <a:chExt cx="637528" cy="639075"/>
            </a:xfrm>
          </p:grpSpPr>
          <p:sp>
            <p:nvSpPr>
              <p:cNvPr id="839" name="Google Shape;839;p62"/>
              <p:cNvSpPr/>
              <p:nvPr/>
            </p:nvSpPr>
            <p:spPr>
              <a:xfrm>
                <a:off x="6453884" y="2043752"/>
                <a:ext cx="318764" cy="194276"/>
              </a:xfrm>
              <a:prstGeom prst="rect">
                <a:avLst/>
              </a:prstGeom>
              <a:noFill/>
              <a:ln cap="rnd" cmpd="sng" w="15875">
                <a:solidFill>
                  <a:schemeClr val="dk2"/>
                </a:solidFill>
                <a:prstDash val="solid"/>
                <a:round/>
                <a:headEnd len="sm" w="sm" type="none"/>
                <a:tailEnd len="sm" w="sm" type="none"/>
              </a:ln>
            </p:spPr>
            <p:txBody>
              <a:bodyPr anchorCtr="0" anchor="t" bIns="28575" lIns="57150" spcFirstLastPara="1" rIns="57150" wrap="square" tIns="28575">
                <a:noAutofit/>
              </a:bodyPr>
              <a:lstStyle/>
              <a:p>
                <a:pPr indent="0" lvl="0" marL="0" marR="0" rtl="0" algn="l">
                  <a:spcBef>
                    <a:spcPts val="0"/>
                  </a:spcBef>
                  <a:spcAft>
                    <a:spcPts val="0"/>
                  </a:spcAft>
                  <a:buNone/>
                </a:pPr>
                <a:r>
                  <a:t/>
                </a:r>
                <a:endParaRPr sz="1100">
                  <a:solidFill>
                    <a:schemeClr val="dk1"/>
                  </a:solidFill>
                  <a:latin typeface="Arial"/>
                  <a:ea typeface="Arial"/>
                  <a:cs typeface="Arial"/>
                  <a:sym typeface="Arial"/>
                </a:endParaRPr>
              </a:p>
            </p:txBody>
          </p:sp>
          <p:sp>
            <p:nvSpPr>
              <p:cNvPr id="840" name="Google Shape;840;p62"/>
              <p:cNvSpPr/>
              <p:nvPr/>
            </p:nvSpPr>
            <p:spPr>
              <a:xfrm>
                <a:off x="6453884" y="2227641"/>
                <a:ext cx="318764" cy="455186"/>
              </a:xfrm>
              <a:prstGeom prst="rect">
                <a:avLst/>
              </a:prstGeom>
              <a:noFill/>
              <a:ln cap="rnd" cmpd="sng" w="15875">
                <a:solidFill>
                  <a:schemeClr val="dk2"/>
                </a:solidFill>
                <a:prstDash val="solid"/>
                <a:round/>
                <a:headEnd len="sm" w="sm" type="none"/>
                <a:tailEnd len="sm" w="sm" type="none"/>
              </a:ln>
            </p:spPr>
            <p:txBody>
              <a:bodyPr anchorCtr="0" anchor="t" bIns="28575" lIns="57150" spcFirstLastPara="1" rIns="57150" wrap="square" tIns="28575">
                <a:noAutofit/>
              </a:bodyPr>
              <a:lstStyle/>
              <a:p>
                <a:pPr indent="0" lvl="0" marL="0" marR="0" rtl="0" algn="l">
                  <a:spcBef>
                    <a:spcPts val="0"/>
                  </a:spcBef>
                  <a:spcAft>
                    <a:spcPts val="0"/>
                  </a:spcAft>
                  <a:buNone/>
                </a:pPr>
                <a:r>
                  <a:t/>
                </a:r>
                <a:endParaRPr sz="1100">
                  <a:solidFill>
                    <a:schemeClr val="dk1"/>
                  </a:solidFill>
                  <a:latin typeface="Arial"/>
                  <a:ea typeface="Arial"/>
                  <a:cs typeface="Arial"/>
                  <a:sym typeface="Arial"/>
                </a:endParaRPr>
              </a:p>
            </p:txBody>
          </p:sp>
          <p:sp>
            <p:nvSpPr>
              <p:cNvPr id="841" name="Google Shape;841;p62"/>
              <p:cNvSpPr/>
              <p:nvPr/>
            </p:nvSpPr>
            <p:spPr>
              <a:xfrm>
                <a:off x="6135120" y="2238028"/>
                <a:ext cx="318764" cy="444799"/>
              </a:xfrm>
              <a:prstGeom prst="rect">
                <a:avLst/>
              </a:prstGeom>
              <a:noFill/>
              <a:ln cap="rnd" cmpd="sng" w="15875">
                <a:solidFill>
                  <a:schemeClr val="dk2"/>
                </a:solidFill>
                <a:prstDash val="solid"/>
                <a:round/>
                <a:headEnd len="sm" w="sm" type="none"/>
                <a:tailEnd len="sm" w="sm" type="none"/>
              </a:ln>
            </p:spPr>
            <p:txBody>
              <a:bodyPr anchorCtr="0" anchor="t" bIns="28575" lIns="57150" spcFirstLastPara="1" rIns="57150" wrap="square" tIns="28575">
                <a:noAutofit/>
              </a:bodyPr>
              <a:lstStyle/>
              <a:p>
                <a:pPr indent="0" lvl="0" marL="0" marR="0" rtl="0" algn="l">
                  <a:spcBef>
                    <a:spcPts val="0"/>
                  </a:spcBef>
                  <a:spcAft>
                    <a:spcPts val="0"/>
                  </a:spcAft>
                  <a:buNone/>
                </a:pPr>
                <a:r>
                  <a:t/>
                </a:r>
                <a:endParaRPr sz="1100">
                  <a:solidFill>
                    <a:schemeClr val="dk1"/>
                  </a:solidFill>
                  <a:latin typeface="Arial"/>
                  <a:ea typeface="Arial"/>
                  <a:cs typeface="Arial"/>
                  <a:sym typeface="Arial"/>
                </a:endParaRPr>
              </a:p>
            </p:txBody>
          </p:sp>
          <p:sp>
            <p:nvSpPr>
              <p:cNvPr id="842" name="Google Shape;842;p62"/>
              <p:cNvSpPr/>
              <p:nvPr/>
            </p:nvSpPr>
            <p:spPr>
              <a:xfrm>
                <a:off x="6135120" y="2043752"/>
                <a:ext cx="318764" cy="183889"/>
              </a:xfrm>
              <a:prstGeom prst="rect">
                <a:avLst/>
              </a:prstGeom>
              <a:noFill/>
              <a:ln cap="rnd" cmpd="sng" w="15875">
                <a:solidFill>
                  <a:schemeClr val="dk2"/>
                </a:solidFill>
                <a:prstDash val="solid"/>
                <a:round/>
                <a:headEnd len="sm" w="sm" type="none"/>
                <a:tailEnd len="sm" w="sm" type="none"/>
              </a:ln>
            </p:spPr>
            <p:txBody>
              <a:bodyPr anchorCtr="0" anchor="t" bIns="28575" lIns="57150" spcFirstLastPara="1" rIns="57150" wrap="square" tIns="28575">
                <a:noAutofit/>
              </a:bodyPr>
              <a:lstStyle/>
              <a:p>
                <a:pPr indent="0" lvl="0" marL="0" marR="0" rtl="0" algn="l">
                  <a:spcBef>
                    <a:spcPts val="0"/>
                  </a:spcBef>
                  <a:spcAft>
                    <a:spcPts val="0"/>
                  </a:spcAft>
                  <a:buNone/>
                </a:pPr>
                <a:r>
                  <a:t/>
                </a:r>
                <a:endParaRPr sz="1100">
                  <a:solidFill>
                    <a:schemeClr val="dk1"/>
                  </a:solidFill>
                  <a:latin typeface="Arial"/>
                  <a:ea typeface="Arial"/>
                  <a:cs typeface="Arial"/>
                  <a:sym typeface="Arial"/>
                </a:endParaRPr>
              </a:p>
            </p:txBody>
          </p:sp>
        </p:grpSp>
        <p:sp>
          <p:nvSpPr>
            <p:cNvPr id="843" name="Google Shape;843;p62"/>
            <p:cNvSpPr txBox="1"/>
            <p:nvPr/>
          </p:nvSpPr>
          <p:spPr>
            <a:xfrm>
              <a:off x="2578480" y="2828914"/>
              <a:ext cx="1828800" cy="276999"/>
            </a:xfrm>
            <a:prstGeom prst="rect">
              <a:avLst/>
            </a:prstGeom>
            <a:noFill/>
            <a:ln>
              <a:noFill/>
            </a:ln>
          </p:spPr>
          <p:txBody>
            <a:bodyPr anchorCtr="0" anchor="t" bIns="0" lIns="0" spcFirstLastPara="1" rIns="0" wrap="square" tIns="0">
              <a:spAutoFit/>
            </a:bodyPr>
            <a:lstStyle/>
            <a:p>
              <a:pPr indent="0" lvl="0" marL="0" marR="0" rtl="0" algn="ctr">
                <a:lnSpc>
                  <a:spcPct val="90000"/>
                </a:lnSpc>
                <a:spcBef>
                  <a:spcPts val="0"/>
                </a:spcBef>
                <a:spcAft>
                  <a:spcPts val="0"/>
                </a:spcAft>
                <a:buNone/>
              </a:pPr>
              <a:r>
                <a:rPr b="1" lang="en" sz="1300">
                  <a:solidFill>
                    <a:schemeClr val="dk1"/>
                  </a:solidFill>
                  <a:latin typeface="Arial"/>
                  <a:ea typeface="Arial"/>
                  <a:cs typeface="Arial"/>
                  <a:sym typeface="Arial"/>
                </a:rPr>
                <a:t>Key-value</a:t>
              </a:r>
              <a:endParaRPr sz="1100">
                <a:solidFill>
                  <a:schemeClr val="dk1"/>
                </a:solidFill>
                <a:latin typeface="Arial"/>
                <a:ea typeface="Arial"/>
                <a:cs typeface="Arial"/>
                <a:sym typeface="Arial"/>
              </a:endParaRPr>
            </a:p>
          </p:txBody>
        </p:sp>
        <p:sp>
          <p:nvSpPr>
            <p:cNvPr id="844" name="Google Shape;844;p62"/>
            <p:cNvSpPr/>
            <p:nvPr/>
          </p:nvSpPr>
          <p:spPr>
            <a:xfrm>
              <a:off x="2578480" y="3419561"/>
              <a:ext cx="1828800" cy="1477328"/>
            </a:xfrm>
            <a:prstGeom prst="rect">
              <a:avLst/>
            </a:prstGeom>
            <a:noFill/>
            <a:ln>
              <a:noFill/>
            </a:ln>
          </p:spPr>
          <p:txBody>
            <a:bodyPr anchorCtr="0" anchor="t" bIns="28575" lIns="0" spcFirstLastPara="1" rIns="0" wrap="square" tIns="28575">
              <a:noAutofit/>
            </a:bodyPr>
            <a:lstStyle/>
            <a:p>
              <a:pPr indent="0" lvl="0" marL="0" marR="0" rtl="0" algn="ctr">
                <a:spcBef>
                  <a:spcPts val="0"/>
                </a:spcBef>
                <a:spcAft>
                  <a:spcPts val="0"/>
                </a:spcAft>
                <a:buNone/>
              </a:pPr>
              <a:r>
                <a:rPr lang="en" sz="1100">
                  <a:solidFill>
                    <a:schemeClr val="dk1"/>
                  </a:solidFill>
                  <a:latin typeface="Arial"/>
                  <a:ea typeface="Arial"/>
                  <a:cs typeface="Arial"/>
                  <a:sym typeface="Arial"/>
                </a:rPr>
                <a:t>High </a:t>
              </a:r>
              <a:endParaRPr sz="900"/>
            </a:p>
            <a:p>
              <a:pPr indent="0" lvl="0" marL="0" marR="0" rtl="0" algn="ctr">
                <a:spcBef>
                  <a:spcPts val="0"/>
                </a:spcBef>
                <a:spcAft>
                  <a:spcPts val="0"/>
                </a:spcAft>
                <a:buNone/>
              </a:pPr>
              <a:r>
                <a:rPr lang="en" sz="1100">
                  <a:solidFill>
                    <a:schemeClr val="dk1"/>
                  </a:solidFill>
                  <a:latin typeface="Arial"/>
                  <a:ea typeface="Arial"/>
                  <a:cs typeface="Arial"/>
                  <a:sym typeface="Arial"/>
                </a:rPr>
                <a:t>throughput, low-latency reads</a:t>
              </a:r>
              <a:endParaRPr sz="900"/>
            </a:p>
            <a:p>
              <a:pPr indent="0" lvl="0" marL="0" marR="0" rtl="0" algn="ctr">
                <a:spcBef>
                  <a:spcPts val="0"/>
                </a:spcBef>
                <a:spcAft>
                  <a:spcPts val="0"/>
                </a:spcAft>
                <a:buNone/>
              </a:pPr>
              <a:r>
                <a:rPr lang="en" sz="1100">
                  <a:solidFill>
                    <a:schemeClr val="dk1"/>
                  </a:solidFill>
                  <a:latin typeface="Arial"/>
                  <a:ea typeface="Arial"/>
                  <a:cs typeface="Arial"/>
                  <a:sym typeface="Arial"/>
                </a:rPr>
                <a:t>and writes, endless scale</a:t>
              </a:r>
              <a:endParaRPr sz="900"/>
            </a:p>
          </p:txBody>
        </p:sp>
        <p:sp>
          <p:nvSpPr>
            <p:cNvPr id="845" name="Google Shape;845;p62"/>
            <p:cNvSpPr/>
            <p:nvPr/>
          </p:nvSpPr>
          <p:spPr>
            <a:xfrm>
              <a:off x="2578480" y="5349405"/>
              <a:ext cx="1828800" cy="1323439"/>
            </a:xfrm>
            <a:prstGeom prst="rect">
              <a:avLst/>
            </a:prstGeom>
            <a:noFill/>
            <a:ln>
              <a:noFill/>
            </a:ln>
          </p:spPr>
          <p:txBody>
            <a:bodyPr anchorCtr="0" anchor="t" bIns="28575" lIns="0" spcFirstLastPara="1" rIns="0" wrap="square" tIns="28575">
              <a:noAutofit/>
            </a:bodyPr>
            <a:lstStyle/>
            <a:p>
              <a:pPr indent="0" lvl="0" marL="0" marR="0" rtl="0" algn="ctr">
                <a:spcBef>
                  <a:spcPts val="0"/>
                </a:spcBef>
                <a:spcAft>
                  <a:spcPts val="0"/>
                </a:spcAft>
                <a:buNone/>
              </a:pPr>
              <a:r>
                <a:rPr lang="en" sz="1000">
                  <a:solidFill>
                    <a:schemeClr val="dk1"/>
                  </a:solidFill>
                  <a:latin typeface="Arial"/>
                  <a:ea typeface="Arial"/>
                  <a:cs typeface="Arial"/>
                  <a:sym typeface="Arial"/>
                </a:rPr>
                <a:t>Real-time bidding, shopping cart, social, product catalog, customer preferences</a:t>
              </a:r>
              <a:endParaRPr sz="900"/>
            </a:p>
          </p:txBody>
        </p:sp>
      </p:grpSp>
      <p:grpSp>
        <p:nvGrpSpPr>
          <p:cNvPr id="846" name="Google Shape;846;p62"/>
          <p:cNvGrpSpPr/>
          <p:nvPr/>
        </p:nvGrpSpPr>
        <p:grpSpPr>
          <a:xfrm>
            <a:off x="2859441" y="1279408"/>
            <a:ext cx="1143000" cy="2876714"/>
            <a:chOff x="4446796" y="1823881"/>
            <a:chExt cx="1828800" cy="4602743"/>
          </a:xfrm>
        </p:grpSpPr>
        <p:grpSp>
          <p:nvGrpSpPr>
            <p:cNvPr id="847" name="Google Shape;847;p62"/>
            <p:cNvGrpSpPr/>
            <p:nvPr/>
          </p:nvGrpSpPr>
          <p:grpSpPr>
            <a:xfrm>
              <a:off x="5204607" y="1823881"/>
              <a:ext cx="313179" cy="460787"/>
              <a:chOff x="777902" y="3534656"/>
              <a:chExt cx="283016" cy="416408"/>
            </a:xfrm>
          </p:grpSpPr>
          <p:grpSp>
            <p:nvGrpSpPr>
              <p:cNvPr id="848" name="Google Shape;848;p62"/>
              <p:cNvGrpSpPr/>
              <p:nvPr/>
            </p:nvGrpSpPr>
            <p:grpSpPr>
              <a:xfrm>
                <a:off x="777902" y="3534656"/>
                <a:ext cx="283016" cy="416408"/>
                <a:chOff x="5702504" y="2544068"/>
                <a:chExt cx="224587" cy="302066"/>
              </a:xfrm>
            </p:grpSpPr>
            <p:sp>
              <p:nvSpPr>
                <p:cNvPr id="849" name="Google Shape;849;p62"/>
                <p:cNvSpPr/>
                <p:nvPr/>
              </p:nvSpPr>
              <p:spPr>
                <a:xfrm>
                  <a:off x="5702504" y="2544068"/>
                  <a:ext cx="224587" cy="302066"/>
                </a:xfrm>
                <a:custGeom>
                  <a:rect b="b" l="l" r="r" t="t"/>
                  <a:pathLst>
                    <a:path extrusionOk="0" h="320" w="200">
                      <a:moveTo>
                        <a:pt x="0" y="320"/>
                      </a:moveTo>
                      <a:lnTo>
                        <a:pt x="200" y="320"/>
                      </a:lnTo>
                      <a:lnTo>
                        <a:pt x="200" y="73"/>
                      </a:lnTo>
                      <a:lnTo>
                        <a:pt x="125" y="73"/>
                      </a:lnTo>
                      <a:lnTo>
                        <a:pt x="125" y="0"/>
                      </a:lnTo>
                      <a:lnTo>
                        <a:pt x="0" y="0"/>
                      </a:lnTo>
                      <a:lnTo>
                        <a:pt x="0" y="320"/>
                      </a:lnTo>
                      <a:close/>
                    </a:path>
                  </a:pathLst>
                </a:custGeom>
                <a:noFill/>
                <a:ln cap="rnd" cmpd="sng" w="15875">
                  <a:solidFill>
                    <a:schemeClr val="dk1"/>
                  </a:solidFill>
                  <a:prstDash val="solid"/>
                  <a:round/>
                  <a:headEnd len="sm" w="sm" type="none"/>
                  <a:tailEnd len="sm" w="sm" type="none"/>
                </a:ln>
              </p:spPr>
              <p:txBody>
                <a:bodyPr anchorCtr="0" anchor="t" bIns="45725" lIns="91450" spcFirstLastPara="1" rIns="91450" wrap="square" tIns="45725">
                  <a:noAutofit/>
                </a:bodyPr>
                <a:lstStyle/>
                <a:p>
                  <a:pPr indent="0" lvl="0" marL="0" marR="0" rtl="0" algn="l">
                    <a:spcBef>
                      <a:spcPts val="0"/>
                    </a:spcBef>
                    <a:spcAft>
                      <a:spcPts val="0"/>
                    </a:spcAft>
                    <a:buNone/>
                  </a:pPr>
                  <a:r>
                    <a:t/>
                  </a:r>
                  <a:endParaRPr sz="1500">
                    <a:solidFill>
                      <a:srgbClr val="474746"/>
                    </a:solidFill>
                    <a:latin typeface="Arial"/>
                    <a:ea typeface="Arial"/>
                    <a:cs typeface="Arial"/>
                    <a:sym typeface="Arial"/>
                  </a:endParaRPr>
                </a:p>
              </p:txBody>
            </p:sp>
            <p:sp>
              <p:nvSpPr>
                <p:cNvPr id="850" name="Google Shape;850;p62"/>
                <p:cNvSpPr/>
                <p:nvPr/>
              </p:nvSpPr>
              <p:spPr>
                <a:xfrm>
                  <a:off x="5840625" y="2545191"/>
                  <a:ext cx="86466" cy="70744"/>
                </a:xfrm>
                <a:custGeom>
                  <a:rect b="b" l="l" r="r" t="t"/>
                  <a:pathLst>
                    <a:path extrusionOk="0" h="75" w="77">
                      <a:moveTo>
                        <a:pt x="77" y="75"/>
                      </a:moveTo>
                      <a:lnTo>
                        <a:pt x="77" y="69"/>
                      </a:lnTo>
                      <a:lnTo>
                        <a:pt x="9" y="0"/>
                      </a:lnTo>
                      <a:lnTo>
                        <a:pt x="0" y="0"/>
                      </a:lnTo>
                    </a:path>
                  </a:pathLst>
                </a:custGeom>
                <a:noFill/>
                <a:ln cap="rnd" cmpd="sng" w="15875">
                  <a:solidFill>
                    <a:schemeClr val="dk1"/>
                  </a:solidFill>
                  <a:prstDash val="solid"/>
                  <a:round/>
                  <a:headEnd len="sm" w="sm" type="none"/>
                  <a:tailEnd len="sm" w="sm" type="none"/>
                </a:ln>
              </p:spPr>
              <p:txBody>
                <a:bodyPr anchorCtr="0" anchor="t" bIns="45725" lIns="91450" spcFirstLastPara="1" rIns="91450" wrap="square" tIns="45725">
                  <a:noAutofit/>
                </a:bodyPr>
                <a:lstStyle/>
                <a:p>
                  <a:pPr indent="0" lvl="0" marL="0" marR="0" rtl="0" algn="l">
                    <a:spcBef>
                      <a:spcPts val="0"/>
                    </a:spcBef>
                    <a:spcAft>
                      <a:spcPts val="0"/>
                    </a:spcAft>
                    <a:buNone/>
                  </a:pPr>
                  <a:r>
                    <a:t/>
                  </a:r>
                  <a:endParaRPr sz="1500">
                    <a:solidFill>
                      <a:srgbClr val="474746"/>
                    </a:solidFill>
                    <a:latin typeface="Arial"/>
                    <a:ea typeface="Arial"/>
                    <a:cs typeface="Arial"/>
                    <a:sym typeface="Arial"/>
                  </a:endParaRPr>
                </a:p>
              </p:txBody>
            </p:sp>
          </p:grpSp>
          <p:sp>
            <p:nvSpPr>
              <p:cNvPr id="851" name="Google Shape;851;p62"/>
              <p:cNvSpPr/>
              <p:nvPr/>
            </p:nvSpPr>
            <p:spPr>
              <a:xfrm>
                <a:off x="835815" y="3690323"/>
                <a:ext cx="164432" cy="166794"/>
              </a:xfrm>
              <a:prstGeom prst="bracePair">
                <a:avLst/>
              </a:prstGeom>
              <a:noFill/>
              <a:ln cap="rnd" cmpd="sng" w="15875">
                <a:solidFill>
                  <a:schemeClr val="dk1"/>
                </a:solidFill>
                <a:prstDash val="solid"/>
                <a:round/>
                <a:headEnd len="sm" w="sm" type="none"/>
                <a:tailEnd len="sm" w="sm" type="none"/>
              </a:ln>
            </p:spPr>
            <p:txBody>
              <a:bodyPr anchorCtr="0" anchor="t" bIns="45725" lIns="91450" spcFirstLastPara="1" rIns="91450" wrap="square" tIns="45725">
                <a:noAutofit/>
              </a:bodyPr>
              <a:lstStyle/>
              <a:p>
                <a:pPr indent="0" lvl="0" marL="0" marR="0" rtl="0" algn="l">
                  <a:spcBef>
                    <a:spcPts val="0"/>
                  </a:spcBef>
                  <a:spcAft>
                    <a:spcPts val="0"/>
                  </a:spcAft>
                  <a:buNone/>
                </a:pPr>
                <a:r>
                  <a:t/>
                </a:r>
                <a:endParaRPr sz="1800">
                  <a:solidFill>
                    <a:srgbClr val="474746"/>
                  </a:solidFill>
                  <a:latin typeface="Arial"/>
                  <a:ea typeface="Arial"/>
                  <a:cs typeface="Arial"/>
                  <a:sym typeface="Arial"/>
                </a:endParaRPr>
              </a:p>
            </p:txBody>
          </p:sp>
        </p:grpSp>
        <p:sp>
          <p:nvSpPr>
            <p:cNvPr id="852" name="Google Shape;852;p62"/>
            <p:cNvSpPr txBox="1"/>
            <p:nvPr/>
          </p:nvSpPr>
          <p:spPr>
            <a:xfrm>
              <a:off x="4446796" y="2828915"/>
              <a:ext cx="1828800" cy="276999"/>
            </a:xfrm>
            <a:prstGeom prst="rect">
              <a:avLst/>
            </a:prstGeom>
            <a:noFill/>
            <a:ln>
              <a:noFill/>
            </a:ln>
          </p:spPr>
          <p:txBody>
            <a:bodyPr anchorCtr="0" anchor="t" bIns="0" lIns="0" spcFirstLastPara="1" rIns="0" wrap="square" tIns="0">
              <a:spAutoFit/>
            </a:bodyPr>
            <a:lstStyle/>
            <a:p>
              <a:pPr indent="0" lvl="0" marL="0" marR="0" rtl="0" algn="ctr">
                <a:lnSpc>
                  <a:spcPct val="90000"/>
                </a:lnSpc>
                <a:spcBef>
                  <a:spcPts val="0"/>
                </a:spcBef>
                <a:spcAft>
                  <a:spcPts val="0"/>
                </a:spcAft>
                <a:buNone/>
              </a:pPr>
              <a:r>
                <a:rPr b="1" lang="en" sz="1300">
                  <a:solidFill>
                    <a:schemeClr val="dk1"/>
                  </a:solidFill>
                  <a:latin typeface="Arial"/>
                  <a:ea typeface="Arial"/>
                  <a:cs typeface="Arial"/>
                  <a:sym typeface="Arial"/>
                </a:rPr>
                <a:t>Document</a:t>
              </a:r>
              <a:endParaRPr sz="1100">
                <a:solidFill>
                  <a:schemeClr val="dk1"/>
                </a:solidFill>
                <a:latin typeface="Arial"/>
                <a:ea typeface="Arial"/>
                <a:cs typeface="Arial"/>
                <a:sym typeface="Arial"/>
              </a:endParaRPr>
            </a:p>
          </p:txBody>
        </p:sp>
        <p:sp>
          <p:nvSpPr>
            <p:cNvPr id="853" name="Google Shape;853;p62"/>
            <p:cNvSpPr/>
            <p:nvPr/>
          </p:nvSpPr>
          <p:spPr>
            <a:xfrm>
              <a:off x="4446796" y="3419561"/>
              <a:ext cx="1828800" cy="1477328"/>
            </a:xfrm>
            <a:prstGeom prst="rect">
              <a:avLst/>
            </a:prstGeom>
            <a:noFill/>
            <a:ln>
              <a:noFill/>
            </a:ln>
          </p:spPr>
          <p:txBody>
            <a:bodyPr anchorCtr="0" anchor="t" bIns="28575" lIns="57150" spcFirstLastPara="1" rIns="57150" wrap="square" tIns="28575">
              <a:noAutofit/>
            </a:bodyPr>
            <a:lstStyle/>
            <a:p>
              <a:pPr indent="0" lvl="0" marL="0" marR="0" rtl="0" algn="ctr">
                <a:spcBef>
                  <a:spcPts val="0"/>
                </a:spcBef>
                <a:spcAft>
                  <a:spcPts val="0"/>
                </a:spcAft>
                <a:buNone/>
              </a:pPr>
              <a:r>
                <a:rPr lang="en" sz="1100">
                  <a:solidFill>
                    <a:schemeClr val="dk1"/>
                  </a:solidFill>
                  <a:latin typeface="Arial"/>
                  <a:ea typeface="Arial"/>
                  <a:cs typeface="Arial"/>
                  <a:sym typeface="Arial"/>
                </a:rPr>
                <a:t>Store documents and quickly access querying on any attribute</a:t>
              </a:r>
              <a:endParaRPr sz="900"/>
            </a:p>
          </p:txBody>
        </p:sp>
        <p:sp>
          <p:nvSpPr>
            <p:cNvPr id="854" name="Google Shape;854;p62"/>
            <p:cNvSpPr/>
            <p:nvPr/>
          </p:nvSpPr>
          <p:spPr>
            <a:xfrm>
              <a:off x="4446796" y="5349406"/>
              <a:ext cx="1828800" cy="1077218"/>
            </a:xfrm>
            <a:prstGeom prst="rect">
              <a:avLst/>
            </a:prstGeom>
            <a:noFill/>
            <a:ln>
              <a:noFill/>
            </a:ln>
          </p:spPr>
          <p:txBody>
            <a:bodyPr anchorCtr="0" anchor="t" bIns="28575" lIns="0" spcFirstLastPara="1" rIns="0" wrap="square" tIns="28575">
              <a:noAutofit/>
            </a:bodyPr>
            <a:lstStyle/>
            <a:p>
              <a:pPr indent="0" lvl="0" marL="0" marR="0" rtl="0" algn="ctr">
                <a:spcBef>
                  <a:spcPts val="0"/>
                </a:spcBef>
                <a:spcAft>
                  <a:spcPts val="0"/>
                </a:spcAft>
                <a:buNone/>
              </a:pPr>
              <a:r>
                <a:rPr lang="en" sz="1000">
                  <a:solidFill>
                    <a:schemeClr val="dk1"/>
                  </a:solidFill>
                  <a:latin typeface="Arial"/>
                  <a:ea typeface="Arial"/>
                  <a:cs typeface="Arial"/>
                  <a:sym typeface="Arial"/>
                </a:rPr>
                <a:t>Content management, </a:t>
              </a:r>
              <a:endParaRPr sz="900"/>
            </a:p>
            <a:p>
              <a:pPr indent="0" lvl="0" marL="0" marR="0" rtl="0" algn="ctr">
                <a:spcBef>
                  <a:spcPts val="0"/>
                </a:spcBef>
                <a:spcAft>
                  <a:spcPts val="0"/>
                </a:spcAft>
                <a:buNone/>
              </a:pPr>
              <a:r>
                <a:rPr lang="en" sz="1000">
                  <a:solidFill>
                    <a:schemeClr val="dk1"/>
                  </a:solidFill>
                  <a:latin typeface="Arial"/>
                  <a:ea typeface="Arial"/>
                  <a:cs typeface="Arial"/>
                  <a:sym typeface="Arial"/>
                </a:rPr>
                <a:t>user profiles, mobile</a:t>
              </a:r>
              <a:endParaRPr sz="900"/>
            </a:p>
          </p:txBody>
        </p:sp>
      </p:grpSp>
      <p:cxnSp>
        <p:nvCxnSpPr>
          <p:cNvPr id="855" name="Google Shape;855;p62"/>
          <p:cNvCxnSpPr/>
          <p:nvPr/>
        </p:nvCxnSpPr>
        <p:spPr>
          <a:xfrm>
            <a:off x="1715079" y="2276708"/>
            <a:ext cx="0" cy="2171700"/>
          </a:xfrm>
          <a:prstGeom prst="straightConnector1">
            <a:avLst/>
          </a:prstGeom>
          <a:noFill/>
          <a:ln cap="flat" cmpd="sng" w="15875">
            <a:solidFill>
              <a:srgbClr val="BAC8DA"/>
            </a:solidFill>
            <a:prstDash val="solid"/>
            <a:round/>
            <a:headEnd len="sm" w="sm" type="none"/>
            <a:tailEnd len="sm" w="sm" type="none"/>
          </a:ln>
        </p:spPr>
      </p:cxnSp>
      <p:cxnSp>
        <p:nvCxnSpPr>
          <p:cNvPr id="856" name="Google Shape;856;p62"/>
          <p:cNvCxnSpPr/>
          <p:nvPr/>
        </p:nvCxnSpPr>
        <p:spPr>
          <a:xfrm>
            <a:off x="2858760" y="2276708"/>
            <a:ext cx="0" cy="2171700"/>
          </a:xfrm>
          <a:prstGeom prst="straightConnector1">
            <a:avLst/>
          </a:prstGeom>
          <a:noFill/>
          <a:ln cap="flat" cmpd="sng" w="15875">
            <a:solidFill>
              <a:srgbClr val="BAC8DA"/>
            </a:solidFill>
            <a:prstDash val="solid"/>
            <a:round/>
            <a:headEnd len="sm" w="sm" type="none"/>
            <a:tailEnd len="sm" w="sm" type="none"/>
          </a:ln>
        </p:spPr>
      </p:cxnSp>
      <p:cxnSp>
        <p:nvCxnSpPr>
          <p:cNvPr id="857" name="Google Shape;857;p62"/>
          <p:cNvCxnSpPr/>
          <p:nvPr/>
        </p:nvCxnSpPr>
        <p:spPr>
          <a:xfrm>
            <a:off x="4002441" y="2276708"/>
            <a:ext cx="0" cy="2171700"/>
          </a:xfrm>
          <a:prstGeom prst="straightConnector1">
            <a:avLst/>
          </a:prstGeom>
          <a:noFill/>
          <a:ln cap="flat" cmpd="sng" w="15875">
            <a:solidFill>
              <a:srgbClr val="BAC8DA"/>
            </a:solidFill>
            <a:prstDash val="solid"/>
            <a:round/>
            <a:headEnd len="sm" w="sm" type="none"/>
            <a:tailEnd len="sm" w="sm" type="none"/>
          </a:ln>
        </p:spPr>
      </p:cxnSp>
      <p:cxnSp>
        <p:nvCxnSpPr>
          <p:cNvPr id="858" name="Google Shape;858;p62"/>
          <p:cNvCxnSpPr/>
          <p:nvPr/>
        </p:nvCxnSpPr>
        <p:spPr>
          <a:xfrm flipH="1" rot="10800000">
            <a:off x="611781" y="3415831"/>
            <a:ext cx="3390661" cy="1"/>
          </a:xfrm>
          <a:prstGeom prst="straightConnector1">
            <a:avLst/>
          </a:prstGeom>
          <a:noFill/>
          <a:ln cap="flat" cmpd="sng" w="15875">
            <a:solidFill>
              <a:srgbClr val="BAC8DA"/>
            </a:solidFill>
            <a:prstDash val="solid"/>
            <a:round/>
            <a:headEnd len="sm" w="sm" type="none"/>
            <a:tailEnd len="sm" w="sm" type="none"/>
          </a:ln>
        </p:spPr>
      </p:cxnSp>
      <p:sp>
        <p:nvSpPr>
          <p:cNvPr id="859" name="Google Shape;859;p62"/>
          <p:cNvSpPr/>
          <p:nvPr/>
        </p:nvSpPr>
        <p:spPr>
          <a:xfrm>
            <a:off x="777293" y="1083660"/>
            <a:ext cx="736082" cy="736082"/>
          </a:xfrm>
          <a:prstGeom prst="ellipse">
            <a:avLst/>
          </a:prstGeom>
          <a:noFill/>
          <a:ln cap="flat" cmpd="sng" w="28575">
            <a:solidFill>
              <a:schemeClr val="accent1"/>
            </a:solidFill>
            <a:prstDash val="solid"/>
            <a:round/>
            <a:headEnd len="sm" w="sm" type="none"/>
            <a:tailEnd len="sm" w="sm" type="none"/>
          </a:ln>
        </p:spPr>
        <p:txBody>
          <a:bodyPr anchorCtr="0" anchor="t" bIns="146300" lIns="182875" spcFirstLastPara="1" rIns="182875" wrap="square" tIns="146300">
            <a:noAutofit/>
          </a:bodyPr>
          <a:lstStyle/>
          <a:p>
            <a:pPr indent="0" lvl="0" marL="0" marR="0" rtl="0" algn="ctr">
              <a:lnSpc>
                <a:spcPct val="90000"/>
              </a:lnSpc>
              <a:spcBef>
                <a:spcPts val="0"/>
              </a:spcBef>
              <a:spcAft>
                <a:spcPts val="0"/>
              </a:spcAft>
              <a:buNone/>
            </a:pPr>
            <a:r>
              <a:t/>
            </a:r>
            <a:endParaRPr sz="1800">
              <a:solidFill>
                <a:srgbClr val="FFFFFF"/>
              </a:solidFill>
              <a:latin typeface="Arial"/>
              <a:ea typeface="Arial"/>
              <a:cs typeface="Arial"/>
              <a:sym typeface="Arial"/>
            </a:endParaRPr>
          </a:p>
        </p:txBody>
      </p:sp>
      <p:sp>
        <p:nvSpPr>
          <p:cNvPr id="860" name="Google Shape;860;p62"/>
          <p:cNvSpPr/>
          <p:nvPr/>
        </p:nvSpPr>
        <p:spPr>
          <a:xfrm>
            <a:off x="1921461" y="1057657"/>
            <a:ext cx="736082" cy="736082"/>
          </a:xfrm>
          <a:prstGeom prst="ellipse">
            <a:avLst/>
          </a:prstGeom>
          <a:noFill/>
          <a:ln cap="flat" cmpd="sng" w="28575">
            <a:solidFill>
              <a:schemeClr val="accent1"/>
            </a:solidFill>
            <a:prstDash val="solid"/>
            <a:round/>
            <a:headEnd len="sm" w="sm" type="none"/>
            <a:tailEnd len="sm" w="sm" type="none"/>
          </a:ln>
        </p:spPr>
        <p:txBody>
          <a:bodyPr anchorCtr="0" anchor="t" bIns="146300" lIns="182875" spcFirstLastPara="1" rIns="182875" wrap="square" tIns="146300">
            <a:noAutofit/>
          </a:bodyPr>
          <a:lstStyle/>
          <a:p>
            <a:pPr indent="0" lvl="0" marL="0" marR="0" rtl="0" algn="ctr">
              <a:lnSpc>
                <a:spcPct val="90000"/>
              </a:lnSpc>
              <a:spcBef>
                <a:spcPts val="0"/>
              </a:spcBef>
              <a:spcAft>
                <a:spcPts val="0"/>
              </a:spcAft>
              <a:buNone/>
            </a:pPr>
            <a:r>
              <a:t/>
            </a:r>
            <a:endParaRPr sz="1800">
              <a:solidFill>
                <a:srgbClr val="FFFFFF"/>
              </a:solidFill>
              <a:latin typeface="Arial"/>
              <a:ea typeface="Arial"/>
              <a:cs typeface="Arial"/>
              <a:sym typeface="Arial"/>
            </a:endParaRPr>
          </a:p>
        </p:txBody>
      </p:sp>
      <p:sp>
        <p:nvSpPr>
          <p:cNvPr id="861" name="Google Shape;861;p62"/>
          <p:cNvSpPr/>
          <p:nvPr/>
        </p:nvSpPr>
        <p:spPr>
          <a:xfrm>
            <a:off x="3054358" y="1057657"/>
            <a:ext cx="736082" cy="736082"/>
          </a:xfrm>
          <a:prstGeom prst="ellipse">
            <a:avLst/>
          </a:prstGeom>
          <a:noFill/>
          <a:ln cap="flat" cmpd="sng" w="28575">
            <a:solidFill>
              <a:schemeClr val="accent1"/>
            </a:solidFill>
            <a:prstDash val="solid"/>
            <a:round/>
            <a:headEnd len="sm" w="sm" type="none"/>
            <a:tailEnd len="sm" w="sm" type="none"/>
          </a:ln>
        </p:spPr>
        <p:txBody>
          <a:bodyPr anchorCtr="0" anchor="t" bIns="146300" lIns="182875" spcFirstLastPara="1" rIns="182875" wrap="square" tIns="146300">
            <a:noAutofit/>
          </a:bodyPr>
          <a:lstStyle/>
          <a:p>
            <a:pPr indent="0" lvl="0" marL="0" marR="0" rtl="0" algn="ctr">
              <a:lnSpc>
                <a:spcPct val="90000"/>
              </a:lnSpc>
              <a:spcBef>
                <a:spcPts val="0"/>
              </a:spcBef>
              <a:spcAft>
                <a:spcPts val="0"/>
              </a:spcAft>
              <a:buNone/>
            </a:pPr>
            <a:r>
              <a:t/>
            </a:r>
            <a:endParaRPr sz="1800">
              <a:solidFill>
                <a:srgbClr val="FFFFFF"/>
              </a:solidFill>
              <a:latin typeface="Arial"/>
              <a:ea typeface="Arial"/>
              <a:cs typeface="Arial"/>
              <a:sym typeface="Arial"/>
            </a:endParaRPr>
          </a:p>
        </p:txBody>
      </p:sp>
      <p:cxnSp>
        <p:nvCxnSpPr>
          <p:cNvPr id="862" name="Google Shape;862;p62"/>
          <p:cNvCxnSpPr/>
          <p:nvPr/>
        </p:nvCxnSpPr>
        <p:spPr>
          <a:xfrm flipH="1" rot="10800000">
            <a:off x="611780" y="4441548"/>
            <a:ext cx="3405016" cy="1"/>
          </a:xfrm>
          <a:prstGeom prst="straightConnector1">
            <a:avLst/>
          </a:prstGeom>
          <a:noFill/>
          <a:ln cap="flat" cmpd="sng" w="15875">
            <a:solidFill>
              <a:srgbClr val="BAC8DA"/>
            </a:solidFill>
            <a:prstDash val="solid"/>
            <a:round/>
            <a:headEnd len="sm" w="sm" type="none"/>
            <a:tailEnd len="sm" w="sm" type="none"/>
          </a:ln>
        </p:spPr>
      </p:cxnSp>
      <p:sp>
        <p:nvSpPr>
          <p:cNvPr id="863" name="Google Shape;863;p62"/>
          <p:cNvSpPr txBox="1"/>
          <p:nvPr/>
        </p:nvSpPr>
        <p:spPr>
          <a:xfrm>
            <a:off x="76359" y="4432427"/>
            <a:ext cx="535203" cy="303929"/>
          </a:xfrm>
          <a:prstGeom prst="rect">
            <a:avLst/>
          </a:prstGeom>
          <a:noFill/>
          <a:ln>
            <a:noFill/>
          </a:ln>
        </p:spPr>
        <p:txBody>
          <a:bodyPr anchorCtr="0" anchor="t" bIns="28575" lIns="57150" spcFirstLastPara="1" rIns="57150" wrap="square" tIns="28575">
            <a:spAutoFit/>
          </a:bodyPr>
          <a:lstStyle/>
          <a:p>
            <a:pPr indent="0" lvl="0" marL="0" marR="0" rtl="0" algn="r">
              <a:spcBef>
                <a:spcPts val="0"/>
              </a:spcBef>
              <a:spcAft>
                <a:spcPts val="0"/>
              </a:spcAft>
              <a:buNone/>
            </a:pPr>
            <a:r>
              <a:rPr i="1" lang="en" sz="800">
                <a:solidFill>
                  <a:srgbClr val="FF9900"/>
                </a:solidFill>
                <a:latin typeface="Arial"/>
                <a:ea typeface="Arial"/>
                <a:cs typeface="Arial"/>
                <a:sym typeface="Arial"/>
              </a:rPr>
              <a:t>AWS </a:t>
            </a:r>
            <a:endParaRPr sz="900"/>
          </a:p>
          <a:p>
            <a:pPr indent="0" lvl="0" marL="0" marR="0" rtl="0" algn="r">
              <a:spcBef>
                <a:spcPts val="0"/>
              </a:spcBef>
              <a:spcAft>
                <a:spcPts val="0"/>
              </a:spcAft>
              <a:buNone/>
            </a:pPr>
            <a:r>
              <a:rPr i="1" lang="en" sz="800">
                <a:solidFill>
                  <a:srgbClr val="FF9900"/>
                </a:solidFill>
                <a:latin typeface="Arial"/>
                <a:ea typeface="Arial"/>
                <a:cs typeface="Arial"/>
                <a:sym typeface="Arial"/>
              </a:rPr>
              <a:t>Service(s)</a:t>
            </a:r>
            <a:endParaRPr sz="900"/>
          </a:p>
        </p:txBody>
      </p:sp>
      <p:sp>
        <p:nvSpPr>
          <p:cNvPr id="864" name="Google Shape;864;p62"/>
          <p:cNvSpPr txBox="1"/>
          <p:nvPr/>
        </p:nvSpPr>
        <p:spPr>
          <a:xfrm>
            <a:off x="-79476" y="3501431"/>
            <a:ext cx="691039" cy="303929"/>
          </a:xfrm>
          <a:prstGeom prst="rect">
            <a:avLst/>
          </a:prstGeom>
          <a:noFill/>
          <a:ln>
            <a:noFill/>
          </a:ln>
        </p:spPr>
        <p:txBody>
          <a:bodyPr anchorCtr="0" anchor="t" bIns="28575" lIns="57150" spcFirstLastPara="1" rIns="57150" wrap="square" tIns="28575">
            <a:spAutoFit/>
          </a:bodyPr>
          <a:lstStyle/>
          <a:p>
            <a:pPr indent="0" lvl="0" marL="0" marR="0" rtl="0" algn="r">
              <a:spcBef>
                <a:spcPts val="0"/>
              </a:spcBef>
              <a:spcAft>
                <a:spcPts val="0"/>
              </a:spcAft>
              <a:buNone/>
            </a:pPr>
            <a:r>
              <a:rPr i="1" lang="en" sz="800">
                <a:solidFill>
                  <a:srgbClr val="FF9900"/>
                </a:solidFill>
                <a:latin typeface="Arial"/>
                <a:ea typeface="Arial"/>
                <a:cs typeface="Arial"/>
                <a:sym typeface="Arial"/>
              </a:rPr>
              <a:t>Common Use Cases</a:t>
            </a:r>
            <a:endParaRPr sz="900"/>
          </a:p>
        </p:txBody>
      </p:sp>
      <p:sp>
        <p:nvSpPr>
          <p:cNvPr id="865" name="Google Shape;865;p62"/>
          <p:cNvSpPr/>
          <p:nvPr/>
        </p:nvSpPr>
        <p:spPr>
          <a:xfrm rot="2381727">
            <a:off x="3694071" y="1624229"/>
            <a:ext cx="763917" cy="548161"/>
          </a:xfrm>
          <a:prstGeom prst="stripedRightArrow">
            <a:avLst>
              <a:gd fmla="val 50000" name="adj1"/>
              <a:gd fmla="val 50000" name="adj2"/>
            </a:avLst>
          </a:prstGeom>
          <a:solidFill>
            <a:schemeClr val="accent1"/>
          </a:solidFill>
          <a:ln>
            <a:noFill/>
          </a:ln>
        </p:spPr>
        <p:txBody>
          <a:bodyPr anchorCtr="0" anchor="ctr" bIns="28575" lIns="57150" spcFirstLastPara="1" rIns="57150" wrap="square" tIns="28575">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866" name="Google Shape;866;p62"/>
          <p:cNvPicPr preferRelativeResize="0"/>
          <p:nvPr/>
        </p:nvPicPr>
        <p:blipFill rotWithShape="1">
          <a:blip r:embed="rId3">
            <a:alphaModFix/>
          </a:blip>
          <a:srcRect b="0" l="0" r="0" t="0"/>
          <a:stretch/>
        </p:blipFill>
        <p:spPr>
          <a:xfrm>
            <a:off x="4483381" y="2102450"/>
            <a:ext cx="4572788" cy="2163763"/>
          </a:xfrm>
          <a:prstGeom prst="rect">
            <a:avLst/>
          </a:prstGeom>
          <a:noFill/>
          <a:ln>
            <a:noFill/>
          </a:ln>
        </p:spPr>
      </p:pic>
      <p:sp>
        <p:nvSpPr>
          <p:cNvPr id="867" name="Google Shape;867;p62"/>
          <p:cNvSpPr txBox="1"/>
          <p:nvPr/>
        </p:nvSpPr>
        <p:spPr>
          <a:xfrm>
            <a:off x="3061004" y="4501234"/>
            <a:ext cx="907901" cy="211596"/>
          </a:xfrm>
          <a:prstGeom prst="rect">
            <a:avLst/>
          </a:prstGeom>
          <a:noFill/>
          <a:ln>
            <a:noFill/>
          </a:ln>
        </p:spPr>
        <p:txBody>
          <a:bodyPr anchorCtr="0" anchor="t" bIns="28575" lIns="57150" spcFirstLastPara="1" rIns="57150" wrap="square" tIns="28575">
            <a:spAutoFit/>
          </a:bodyPr>
          <a:lstStyle/>
          <a:p>
            <a:pPr indent="0" lvl="0" marL="0" marR="0" rtl="0" algn="l">
              <a:spcBef>
                <a:spcPts val="0"/>
              </a:spcBef>
              <a:spcAft>
                <a:spcPts val="0"/>
              </a:spcAft>
              <a:buNone/>
            </a:pPr>
            <a:r>
              <a:rPr b="1" lang="en" sz="1000">
                <a:solidFill>
                  <a:schemeClr val="dk1"/>
                </a:solidFill>
                <a:latin typeface="Arial"/>
                <a:ea typeface="Arial"/>
                <a:cs typeface="Arial"/>
                <a:sym typeface="Arial"/>
              </a:rPr>
              <a:t>DocumentDB</a:t>
            </a:r>
            <a:endParaRPr b="1" sz="1000">
              <a:solidFill>
                <a:schemeClr val="dk1"/>
              </a:solidFill>
              <a:latin typeface="Arial"/>
              <a:ea typeface="Arial"/>
              <a:cs typeface="Arial"/>
              <a:sym typeface="Arial"/>
            </a:endParaRPr>
          </a:p>
        </p:txBody>
      </p:sp>
      <p:sp>
        <p:nvSpPr>
          <p:cNvPr id="868" name="Google Shape;868;p62"/>
          <p:cNvSpPr txBox="1"/>
          <p:nvPr/>
        </p:nvSpPr>
        <p:spPr>
          <a:xfrm>
            <a:off x="1938512" y="4501234"/>
            <a:ext cx="789679" cy="211596"/>
          </a:xfrm>
          <a:prstGeom prst="rect">
            <a:avLst/>
          </a:prstGeom>
          <a:noFill/>
          <a:ln>
            <a:noFill/>
          </a:ln>
        </p:spPr>
        <p:txBody>
          <a:bodyPr anchorCtr="0" anchor="t" bIns="28575" lIns="57150" spcFirstLastPara="1" rIns="57150" wrap="square" tIns="28575">
            <a:spAutoFit/>
          </a:bodyPr>
          <a:lstStyle/>
          <a:p>
            <a:pPr indent="0" lvl="0" marL="0" marR="0" rtl="0" algn="l">
              <a:spcBef>
                <a:spcPts val="0"/>
              </a:spcBef>
              <a:spcAft>
                <a:spcPts val="0"/>
              </a:spcAft>
              <a:buNone/>
            </a:pPr>
            <a:r>
              <a:rPr b="1" lang="en" sz="1000">
                <a:solidFill>
                  <a:schemeClr val="dk1"/>
                </a:solidFill>
                <a:latin typeface="Arial"/>
                <a:ea typeface="Arial"/>
                <a:cs typeface="Arial"/>
                <a:sym typeface="Arial"/>
              </a:rPr>
              <a:t>DynamoDB</a:t>
            </a:r>
            <a:endParaRPr sz="900"/>
          </a:p>
        </p:txBody>
      </p:sp>
      <p:sp>
        <p:nvSpPr>
          <p:cNvPr id="869" name="Google Shape;869;p62"/>
          <p:cNvSpPr txBox="1"/>
          <p:nvPr/>
        </p:nvSpPr>
        <p:spPr>
          <a:xfrm>
            <a:off x="828847" y="4502921"/>
            <a:ext cx="846786" cy="211596"/>
          </a:xfrm>
          <a:prstGeom prst="rect">
            <a:avLst/>
          </a:prstGeom>
          <a:noFill/>
          <a:ln>
            <a:noFill/>
          </a:ln>
        </p:spPr>
        <p:txBody>
          <a:bodyPr anchorCtr="0" anchor="t" bIns="28575" lIns="57150" spcFirstLastPara="1" rIns="57150" wrap="square" tIns="28575">
            <a:spAutoFit/>
          </a:bodyPr>
          <a:lstStyle/>
          <a:p>
            <a:pPr indent="0" lvl="0" marL="0" marR="0" rtl="0" algn="l">
              <a:spcBef>
                <a:spcPts val="0"/>
              </a:spcBef>
              <a:spcAft>
                <a:spcPts val="0"/>
              </a:spcAft>
              <a:buNone/>
            </a:pPr>
            <a:r>
              <a:rPr b="1" lang="en" sz="1000">
                <a:solidFill>
                  <a:schemeClr val="dk1"/>
                </a:solidFill>
                <a:latin typeface="Arial"/>
                <a:ea typeface="Arial"/>
                <a:cs typeface="Arial"/>
                <a:sym typeface="Arial"/>
              </a:rPr>
              <a:t>Aurora, RDS</a:t>
            </a:r>
            <a:endParaRPr sz="900"/>
          </a:p>
        </p:txBody>
      </p:sp>
      <p:pic>
        <p:nvPicPr>
          <p:cNvPr id="870" name="Google Shape;870;p62"/>
          <p:cNvPicPr preferRelativeResize="0"/>
          <p:nvPr/>
        </p:nvPicPr>
        <p:blipFill rotWithShape="1">
          <a:blip r:embed="rId4">
            <a:alphaModFix/>
          </a:blip>
          <a:srcRect b="0" l="0" r="0" t="0"/>
          <a:stretch/>
        </p:blipFill>
        <p:spPr>
          <a:xfrm>
            <a:off x="579336" y="4449030"/>
            <a:ext cx="290376" cy="265487"/>
          </a:xfrm>
          <a:prstGeom prst="rect">
            <a:avLst/>
          </a:prstGeom>
          <a:noFill/>
          <a:ln>
            <a:noFill/>
          </a:ln>
        </p:spPr>
      </p:pic>
      <p:pic>
        <p:nvPicPr>
          <p:cNvPr id="871" name="Google Shape;871;p62"/>
          <p:cNvPicPr preferRelativeResize="0"/>
          <p:nvPr/>
        </p:nvPicPr>
        <p:blipFill rotWithShape="1">
          <a:blip r:embed="rId5">
            <a:alphaModFix/>
          </a:blip>
          <a:srcRect b="0" l="0" r="0" t="0"/>
          <a:stretch/>
        </p:blipFill>
        <p:spPr>
          <a:xfrm>
            <a:off x="1722337" y="4459120"/>
            <a:ext cx="253711" cy="253711"/>
          </a:xfrm>
          <a:prstGeom prst="rect">
            <a:avLst/>
          </a:prstGeom>
          <a:noFill/>
          <a:ln>
            <a:noFill/>
          </a:ln>
        </p:spPr>
      </p:pic>
      <p:pic>
        <p:nvPicPr>
          <p:cNvPr id="872" name="Google Shape;872;p62"/>
          <p:cNvPicPr preferRelativeResize="0"/>
          <p:nvPr/>
        </p:nvPicPr>
        <p:blipFill rotWithShape="1">
          <a:blip r:embed="rId6">
            <a:alphaModFix/>
          </a:blip>
          <a:srcRect b="0" l="0" r="0" t="0"/>
          <a:stretch/>
        </p:blipFill>
        <p:spPr>
          <a:xfrm>
            <a:off x="2866017" y="4459120"/>
            <a:ext cx="246083" cy="246082"/>
          </a:xfrm>
          <a:prstGeom prst="rect">
            <a:avLst/>
          </a:prstGeom>
          <a:noFill/>
          <a:ln>
            <a:noFill/>
          </a:ln>
        </p:spPr>
      </p:pic>
    </p:spTree>
  </p:cSld>
  <p:clrMapOvr>
    <a:masterClrMapping/>
  </p:clrMapOvr>
  <p:transition>
    <p:fade/>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865"/>
                                        </p:tgtEl>
                                        <p:attrNameLst>
                                          <p:attrName>style.visibility</p:attrName>
                                        </p:attrNameLst>
                                      </p:cBhvr>
                                      <p:to>
                                        <p:strVal val="visible"/>
                                      </p:to>
                                    </p:set>
                                    <p:anim calcmode="lin" valueType="num">
                                      <p:cBhvr additive="base">
                                        <p:cTn dur="500"/>
                                        <p:tgtEl>
                                          <p:spTgt spid="865"/>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866"/>
                                        </p:tgtEl>
                                        <p:attrNameLst>
                                          <p:attrName>style.visibility</p:attrName>
                                        </p:attrNameLst>
                                      </p:cBhvr>
                                      <p:to>
                                        <p:strVal val="visible"/>
                                      </p:to>
                                    </p:set>
                                    <p:anim calcmode="lin" valueType="num">
                                      <p:cBhvr additive="base">
                                        <p:cTn dur="500"/>
                                        <p:tgtEl>
                                          <p:spTgt spid="866"/>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867"/>
                                        </p:tgtEl>
                                        <p:attrNameLst>
                                          <p:attrName>style.visibility</p:attrName>
                                        </p:attrNameLst>
                                      </p:cBhvr>
                                      <p:to>
                                        <p:strVal val="visible"/>
                                      </p:to>
                                    </p:set>
                                    <p:anim calcmode="lin" valueType="num">
                                      <p:cBhvr additive="base">
                                        <p:cTn dur="500"/>
                                        <p:tgtEl>
                                          <p:spTgt spid="867"/>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872"/>
                                        </p:tgtEl>
                                        <p:attrNameLst>
                                          <p:attrName>style.visibility</p:attrName>
                                        </p:attrNameLst>
                                      </p:cBhvr>
                                      <p:to>
                                        <p:strVal val="visible"/>
                                      </p:to>
                                    </p:set>
                                    <p:anim calcmode="lin" valueType="num">
                                      <p:cBhvr additive="base">
                                        <p:cTn dur="500"/>
                                        <p:tgtEl>
                                          <p:spTgt spid="872"/>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4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Advantages of Cloud Databases</a:t>
            </a:r>
            <a:endParaRPr/>
          </a:p>
        </p:txBody>
      </p:sp>
      <p:sp>
        <p:nvSpPr>
          <p:cNvPr id="204" name="Google Shape;204;p4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b="1" lang="en"/>
              <a:t>Fully Managed</a:t>
            </a:r>
            <a:r>
              <a:rPr lang="en"/>
              <a:t>:  services relieve many of the setup, management, and monitoring responsibilities off of the business’s shoulders. </a:t>
            </a:r>
            <a:endParaRPr/>
          </a:p>
          <a:p>
            <a:pPr indent="-342900" lvl="0" marL="457200" rtl="0" algn="l">
              <a:spcBef>
                <a:spcPts val="0"/>
              </a:spcBef>
              <a:spcAft>
                <a:spcPts val="0"/>
              </a:spcAft>
              <a:buSzPts val="1800"/>
              <a:buChar char="●"/>
            </a:pPr>
            <a:r>
              <a:rPr b="1" lang="en"/>
              <a:t>Scalable</a:t>
            </a:r>
            <a:r>
              <a:rPr lang="en"/>
              <a:t>: Databases that can be highly scalable when compared to on-premise systems</a:t>
            </a:r>
            <a:endParaRPr/>
          </a:p>
          <a:p>
            <a:pPr indent="-342900" lvl="0" marL="457200" rtl="0" algn="l">
              <a:spcBef>
                <a:spcPts val="0"/>
              </a:spcBef>
              <a:spcAft>
                <a:spcPts val="0"/>
              </a:spcAft>
              <a:buSzPts val="1800"/>
              <a:buChar char="●"/>
            </a:pPr>
            <a:r>
              <a:rPr b="1" lang="en"/>
              <a:t>Highly available</a:t>
            </a:r>
            <a:r>
              <a:rPr lang="en"/>
              <a:t>: Given its global infrastructure setup and fault tolerance mechanism, Cloud providers (AWS, Azure…) provide highly available services across the globe.</a:t>
            </a:r>
            <a:endParaRPr/>
          </a:p>
          <a:p>
            <a:pPr indent="-342900" lvl="0" marL="457200" rtl="0" algn="l">
              <a:spcBef>
                <a:spcPts val="0"/>
              </a:spcBef>
              <a:spcAft>
                <a:spcPts val="0"/>
              </a:spcAft>
              <a:buSzPts val="1800"/>
              <a:buChar char="●"/>
            </a:pPr>
            <a:r>
              <a:rPr b="1" lang="en"/>
              <a:t>Security:</a:t>
            </a:r>
            <a:r>
              <a:rPr lang="en"/>
              <a:t> Highly secure services due to the implementation of multi-level security systems like network isolation and end-to-end encryption.</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7" name="Shape 877"/>
        <p:cNvGrpSpPr/>
        <p:nvPr/>
      </p:nvGrpSpPr>
      <p:grpSpPr>
        <a:xfrm>
          <a:off x="0" y="0"/>
          <a:ext cx="0" cy="0"/>
          <a:chOff x="0" y="0"/>
          <a:chExt cx="0" cy="0"/>
        </a:xfrm>
      </p:grpSpPr>
      <p:sp>
        <p:nvSpPr>
          <p:cNvPr id="878" name="Google Shape;878;p63"/>
          <p:cNvSpPr txBox="1"/>
          <p:nvPr>
            <p:ph type="title"/>
          </p:nvPr>
        </p:nvSpPr>
        <p:spPr>
          <a:xfrm>
            <a:off x="334270" y="375621"/>
            <a:ext cx="8205304" cy="545741"/>
          </a:xfrm>
          <a:prstGeom prst="rect">
            <a:avLst/>
          </a:prstGeom>
          <a:noFill/>
          <a:ln>
            <a:noFill/>
          </a:ln>
        </p:spPr>
        <p:txBody>
          <a:bodyPr anchorCtr="0" anchor="t" bIns="28575" lIns="0" spcFirstLastPara="1" rIns="57150" wrap="square" tIns="28575">
            <a:normAutofit fontScale="90000"/>
          </a:bodyPr>
          <a:lstStyle/>
          <a:p>
            <a:pPr indent="0" lvl="0" marL="0" rtl="0" algn="l">
              <a:spcBef>
                <a:spcPts val="0"/>
              </a:spcBef>
              <a:spcAft>
                <a:spcPts val="0"/>
              </a:spcAft>
              <a:buClr>
                <a:srgbClr val="171919"/>
              </a:buClr>
              <a:buSzPct val="92307"/>
              <a:buFont typeface="Arial"/>
              <a:buNone/>
            </a:pPr>
            <a:r>
              <a:rPr lang="en"/>
              <a:t>Amazon DocumentDB</a:t>
            </a:r>
            <a:br>
              <a:rPr lang="en" sz="2600"/>
            </a:br>
            <a:r>
              <a:rPr lang="en" sz="1800"/>
              <a:t>Fast, scalable, and fully managed MongoDB-compatible database service</a:t>
            </a:r>
            <a:endParaRPr sz="2600"/>
          </a:p>
        </p:txBody>
      </p:sp>
      <p:sp>
        <p:nvSpPr>
          <p:cNvPr id="879" name="Google Shape;879;p63"/>
          <p:cNvSpPr/>
          <p:nvPr/>
        </p:nvSpPr>
        <p:spPr>
          <a:xfrm>
            <a:off x="-10696" y="2488448"/>
            <a:ext cx="9154696" cy="1649768"/>
          </a:xfrm>
          <a:prstGeom prst="rect">
            <a:avLst/>
          </a:prstGeom>
          <a:solidFill>
            <a:srgbClr val="E3E7F1"/>
          </a:solidFill>
          <a:ln>
            <a:noFill/>
          </a:ln>
        </p:spPr>
        <p:txBody>
          <a:bodyPr anchorCtr="0" anchor="t" bIns="91450" lIns="114300" spcFirstLastPara="1" rIns="114300" wrap="square" tIns="91450">
            <a:noAutofit/>
          </a:bodyPr>
          <a:lstStyle/>
          <a:p>
            <a:pPr indent="0" lvl="0" marL="0" marR="0" rtl="0" algn="ctr">
              <a:lnSpc>
                <a:spcPct val="90000"/>
              </a:lnSpc>
              <a:spcBef>
                <a:spcPts val="0"/>
              </a:spcBef>
              <a:spcAft>
                <a:spcPts val="0"/>
              </a:spcAft>
              <a:buNone/>
            </a:pPr>
            <a:r>
              <a:t/>
            </a:r>
            <a:endParaRPr sz="1500">
              <a:solidFill>
                <a:srgbClr val="FFFFFF"/>
              </a:solidFill>
              <a:latin typeface="Arial"/>
              <a:ea typeface="Arial"/>
              <a:cs typeface="Arial"/>
              <a:sym typeface="Arial"/>
            </a:endParaRPr>
          </a:p>
        </p:txBody>
      </p:sp>
      <p:cxnSp>
        <p:nvCxnSpPr>
          <p:cNvPr id="880" name="Google Shape;880;p63"/>
          <p:cNvCxnSpPr/>
          <p:nvPr/>
        </p:nvCxnSpPr>
        <p:spPr>
          <a:xfrm>
            <a:off x="1" y="4138216"/>
            <a:ext cx="9154696" cy="0"/>
          </a:xfrm>
          <a:prstGeom prst="straightConnector1">
            <a:avLst/>
          </a:prstGeom>
          <a:noFill/>
          <a:ln cap="rnd" cmpd="sng" w="25400">
            <a:solidFill>
              <a:schemeClr val="dk1"/>
            </a:solidFill>
            <a:prstDash val="solid"/>
            <a:round/>
            <a:headEnd len="sm" w="sm" type="none"/>
            <a:tailEnd len="med" w="med" type="none"/>
          </a:ln>
        </p:spPr>
      </p:cxnSp>
      <p:cxnSp>
        <p:nvCxnSpPr>
          <p:cNvPr id="881" name="Google Shape;881;p63"/>
          <p:cNvCxnSpPr/>
          <p:nvPr/>
        </p:nvCxnSpPr>
        <p:spPr>
          <a:xfrm>
            <a:off x="1" y="2498033"/>
            <a:ext cx="9154696" cy="0"/>
          </a:xfrm>
          <a:prstGeom prst="straightConnector1">
            <a:avLst/>
          </a:prstGeom>
          <a:noFill/>
          <a:ln cap="rnd" cmpd="sng" w="25400">
            <a:solidFill>
              <a:schemeClr val="accent1"/>
            </a:solidFill>
            <a:prstDash val="solid"/>
            <a:round/>
            <a:headEnd len="sm" w="sm" type="none"/>
            <a:tailEnd len="med" w="med" type="none"/>
          </a:ln>
        </p:spPr>
      </p:cxnSp>
      <p:sp>
        <p:nvSpPr>
          <p:cNvPr id="882" name="Google Shape;882;p63"/>
          <p:cNvSpPr txBox="1"/>
          <p:nvPr/>
        </p:nvSpPr>
        <p:spPr>
          <a:xfrm>
            <a:off x="403901" y="1533871"/>
            <a:ext cx="2206261" cy="302206"/>
          </a:xfrm>
          <a:prstGeom prst="rect">
            <a:avLst/>
          </a:prstGeom>
          <a:noFill/>
          <a:ln>
            <a:noFill/>
          </a:ln>
        </p:spPr>
        <p:txBody>
          <a:bodyPr anchorCtr="0" anchor="t" bIns="28575" lIns="57150" spcFirstLastPara="1" rIns="57150" wrap="square" tIns="28575">
            <a:spAutoFit/>
          </a:bodyPr>
          <a:lstStyle/>
          <a:p>
            <a:pPr indent="0" lvl="0" marL="0" marR="0" rtl="0" algn="ctr">
              <a:spcBef>
                <a:spcPts val="0"/>
              </a:spcBef>
              <a:spcAft>
                <a:spcPts val="0"/>
              </a:spcAft>
              <a:buNone/>
            </a:pPr>
            <a:r>
              <a:rPr b="1" lang="en" sz="1600">
                <a:solidFill>
                  <a:schemeClr val="dk2"/>
                </a:solidFill>
                <a:latin typeface="Arial"/>
                <a:ea typeface="Arial"/>
                <a:cs typeface="Arial"/>
                <a:sym typeface="Arial"/>
              </a:rPr>
              <a:t>Fast</a:t>
            </a:r>
            <a:endParaRPr sz="900"/>
          </a:p>
        </p:txBody>
      </p:sp>
      <p:sp>
        <p:nvSpPr>
          <p:cNvPr id="883" name="Google Shape;883;p63"/>
          <p:cNvSpPr txBox="1"/>
          <p:nvPr/>
        </p:nvSpPr>
        <p:spPr>
          <a:xfrm>
            <a:off x="2746721" y="1536236"/>
            <a:ext cx="1662993" cy="302206"/>
          </a:xfrm>
          <a:prstGeom prst="rect">
            <a:avLst/>
          </a:prstGeom>
          <a:noFill/>
          <a:ln>
            <a:noFill/>
          </a:ln>
        </p:spPr>
        <p:txBody>
          <a:bodyPr anchorCtr="0" anchor="t" bIns="28575" lIns="57150" spcFirstLastPara="1" rIns="57150" wrap="square" tIns="28575">
            <a:spAutoFit/>
          </a:bodyPr>
          <a:lstStyle/>
          <a:p>
            <a:pPr indent="0" lvl="0" marL="0" marR="0" rtl="0" algn="ctr">
              <a:spcBef>
                <a:spcPts val="0"/>
              </a:spcBef>
              <a:spcAft>
                <a:spcPts val="0"/>
              </a:spcAft>
              <a:buNone/>
            </a:pPr>
            <a:r>
              <a:rPr b="1" lang="en" sz="1600">
                <a:solidFill>
                  <a:schemeClr val="dk2"/>
                </a:solidFill>
                <a:latin typeface="Arial"/>
                <a:ea typeface="Arial"/>
                <a:cs typeface="Arial"/>
                <a:sym typeface="Arial"/>
              </a:rPr>
              <a:t>Scalable</a:t>
            </a:r>
            <a:endParaRPr sz="900"/>
          </a:p>
        </p:txBody>
      </p:sp>
      <p:sp>
        <p:nvSpPr>
          <p:cNvPr id="884" name="Google Shape;884;p63"/>
          <p:cNvSpPr txBox="1"/>
          <p:nvPr/>
        </p:nvSpPr>
        <p:spPr>
          <a:xfrm>
            <a:off x="4870960" y="1530483"/>
            <a:ext cx="1536544" cy="302206"/>
          </a:xfrm>
          <a:prstGeom prst="rect">
            <a:avLst/>
          </a:prstGeom>
          <a:noFill/>
          <a:ln>
            <a:noFill/>
          </a:ln>
        </p:spPr>
        <p:txBody>
          <a:bodyPr anchorCtr="0" anchor="t" bIns="28575" lIns="57150" spcFirstLastPara="1" rIns="57150" wrap="square" tIns="28575">
            <a:spAutoFit/>
          </a:bodyPr>
          <a:lstStyle/>
          <a:p>
            <a:pPr indent="0" lvl="0" marL="0" marR="0" rtl="0" algn="ctr">
              <a:spcBef>
                <a:spcPts val="0"/>
              </a:spcBef>
              <a:spcAft>
                <a:spcPts val="0"/>
              </a:spcAft>
              <a:buNone/>
            </a:pPr>
            <a:r>
              <a:rPr b="1" lang="en" sz="1600">
                <a:solidFill>
                  <a:schemeClr val="dk2"/>
                </a:solidFill>
                <a:latin typeface="Arial"/>
                <a:ea typeface="Arial"/>
                <a:cs typeface="Arial"/>
                <a:sym typeface="Arial"/>
              </a:rPr>
              <a:t>Fully managed</a:t>
            </a:r>
            <a:endParaRPr sz="900"/>
          </a:p>
        </p:txBody>
      </p:sp>
      <p:sp>
        <p:nvSpPr>
          <p:cNvPr id="885" name="Google Shape;885;p63"/>
          <p:cNvSpPr txBox="1"/>
          <p:nvPr/>
        </p:nvSpPr>
        <p:spPr>
          <a:xfrm>
            <a:off x="6765164" y="1530482"/>
            <a:ext cx="1910855" cy="546704"/>
          </a:xfrm>
          <a:prstGeom prst="rect">
            <a:avLst/>
          </a:prstGeom>
          <a:noFill/>
          <a:ln>
            <a:noFill/>
          </a:ln>
        </p:spPr>
        <p:txBody>
          <a:bodyPr anchorCtr="0" anchor="t" bIns="28575" lIns="57150" spcFirstLastPara="1" rIns="57150" wrap="square" tIns="28575">
            <a:spAutoFit/>
          </a:bodyPr>
          <a:lstStyle/>
          <a:p>
            <a:pPr indent="0" lvl="0" marL="0" marR="0" rtl="0" algn="ctr">
              <a:spcBef>
                <a:spcPts val="0"/>
              </a:spcBef>
              <a:spcAft>
                <a:spcPts val="0"/>
              </a:spcAft>
              <a:buNone/>
            </a:pPr>
            <a:r>
              <a:rPr b="1" lang="en" sz="1600">
                <a:solidFill>
                  <a:schemeClr val="dk2"/>
                </a:solidFill>
                <a:latin typeface="Arial"/>
                <a:ea typeface="Arial"/>
                <a:cs typeface="Arial"/>
                <a:sym typeface="Arial"/>
              </a:rPr>
              <a:t>MongoDB compatible </a:t>
            </a:r>
            <a:endParaRPr b="1" sz="1600">
              <a:solidFill>
                <a:schemeClr val="dk2"/>
              </a:solidFill>
              <a:latin typeface="Arial"/>
              <a:ea typeface="Arial"/>
              <a:cs typeface="Arial"/>
              <a:sym typeface="Arial"/>
            </a:endParaRPr>
          </a:p>
        </p:txBody>
      </p:sp>
      <p:sp>
        <p:nvSpPr>
          <p:cNvPr id="886" name="Google Shape;886;p63"/>
          <p:cNvSpPr txBox="1"/>
          <p:nvPr/>
        </p:nvSpPr>
        <p:spPr>
          <a:xfrm>
            <a:off x="374141" y="3024003"/>
            <a:ext cx="2265780" cy="611706"/>
          </a:xfrm>
          <a:prstGeom prst="rect">
            <a:avLst/>
          </a:prstGeom>
          <a:noFill/>
          <a:ln>
            <a:noFill/>
          </a:ln>
        </p:spPr>
        <p:txBody>
          <a:bodyPr anchorCtr="0" anchor="t" bIns="28575" lIns="57150" spcFirstLastPara="1" rIns="57150" wrap="square" tIns="28575">
            <a:spAutoFit/>
          </a:bodyPr>
          <a:lstStyle/>
          <a:p>
            <a:pPr indent="0" lvl="0" marL="0" marR="0" rtl="0" algn="ctr">
              <a:spcBef>
                <a:spcPts val="0"/>
              </a:spcBef>
              <a:spcAft>
                <a:spcPts val="0"/>
              </a:spcAft>
              <a:buNone/>
            </a:pPr>
            <a:r>
              <a:rPr lang="en" sz="1200">
                <a:solidFill>
                  <a:schemeClr val="dk1"/>
                </a:solidFill>
                <a:latin typeface="Arial"/>
                <a:ea typeface="Arial"/>
                <a:cs typeface="Arial"/>
                <a:sym typeface="Arial"/>
              </a:rPr>
              <a:t>Millions of requests per second with millisecond latency; twice the throughput of MongoDB</a:t>
            </a:r>
            <a:endParaRPr sz="900"/>
          </a:p>
        </p:txBody>
      </p:sp>
      <p:sp>
        <p:nvSpPr>
          <p:cNvPr id="887" name="Google Shape;887;p63"/>
          <p:cNvSpPr txBox="1"/>
          <p:nvPr/>
        </p:nvSpPr>
        <p:spPr>
          <a:xfrm>
            <a:off x="2530650" y="3029979"/>
            <a:ext cx="2076198" cy="981038"/>
          </a:xfrm>
          <a:prstGeom prst="rect">
            <a:avLst/>
          </a:prstGeom>
          <a:noFill/>
          <a:ln>
            <a:noFill/>
          </a:ln>
        </p:spPr>
        <p:txBody>
          <a:bodyPr anchorCtr="0" anchor="t" bIns="28575" lIns="57150" spcFirstLastPara="1" rIns="57150" wrap="square" tIns="28575">
            <a:spAutoFit/>
          </a:bodyPr>
          <a:lstStyle/>
          <a:p>
            <a:pPr indent="0" lvl="0" marL="0" marR="0" rtl="0" algn="ctr">
              <a:spcBef>
                <a:spcPts val="0"/>
              </a:spcBef>
              <a:spcAft>
                <a:spcPts val="0"/>
              </a:spcAft>
              <a:buNone/>
            </a:pPr>
            <a:r>
              <a:rPr lang="en" sz="1200">
                <a:solidFill>
                  <a:schemeClr val="dk1"/>
                </a:solidFill>
                <a:latin typeface="Arial"/>
                <a:ea typeface="Arial"/>
                <a:cs typeface="Arial"/>
                <a:sym typeface="Arial"/>
              </a:rPr>
              <a:t>Separation of compute and storage enables both layers to scale independently; scale out to 15 read replicas in minutes</a:t>
            </a:r>
            <a:endParaRPr sz="900"/>
          </a:p>
        </p:txBody>
      </p:sp>
      <p:sp>
        <p:nvSpPr>
          <p:cNvPr id="888" name="Google Shape;888;p63"/>
          <p:cNvSpPr txBox="1"/>
          <p:nvPr/>
        </p:nvSpPr>
        <p:spPr>
          <a:xfrm>
            <a:off x="4606847" y="3024003"/>
            <a:ext cx="2079170" cy="981038"/>
          </a:xfrm>
          <a:prstGeom prst="rect">
            <a:avLst/>
          </a:prstGeom>
          <a:noFill/>
          <a:ln>
            <a:noFill/>
          </a:ln>
        </p:spPr>
        <p:txBody>
          <a:bodyPr anchorCtr="0" anchor="t" bIns="28575" lIns="57150" spcFirstLastPara="1" rIns="57150" wrap="square" tIns="28575">
            <a:spAutoFit/>
          </a:bodyPr>
          <a:lstStyle/>
          <a:p>
            <a:pPr indent="0" lvl="0" marL="0" marR="0" rtl="0" algn="ctr">
              <a:spcBef>
                <a:spcPts val="0"/>
              </a:spcBef>
              <a:spcAft>
                <a:spcPts val="0"/>
              </a:spcAft>
              <a:buNone/>
            </a:pPr>
            <a:r>
              <a:rPr lang="en" sz="1200">
                <a:solidFill>
                  <a:schemeClr val="dk1"/>
                </a:solidFill>
                <a:latin typeface="Arial"/>
                <a:ea typeface="Arial"/>
                <a:cs typeface="Arial"/>
                <a:sym typeface="Arial"/>
              </a:rPr>
              <a:t>Managed by AWS: </a:t>
            </a:r>
            <a:br>
              <a:rPr lang="en" sz="1200">
                <a:solidFill>
                  <a:schemeClr val="dk1"/>
                </a:solidFill>
                <a:latin typeface="Arial"/>
                <a:ea typeface="Arial"/>
                <a:cs typeface="Arial"/>
                <a:sym typeface="Arial"/>
              </a:rPr>
            </a:br>
            <a:r>
              <a:rPr lang="en" sz="1200">
                <a:solidFill>
                  <a:schemeClr val="dk1"/>
                </a:solidFill>
                <a:latin typeface="Arial"/>
                <a:ea typeface="Arial"/>
                <a:cs typeface="Arial"/>
                <a:sym typeface="Arial"/>
              </a:rPr>
              <a:t>no hardware provisioning; auto patching, quick setup, secure, and automatic backups</a:t>
            </a:r>
            <a:endParaRPr sz="900"/>
          </a:p>
        </p:txBody>
      </p:sp>
      <p:sp>
        <p:nvSpPr>
          <p:cNvPr id="889" name="Google Shape;889;p63"/>
          <p:cNvSpPr txBox="1"/>
          <p:nvPr/>
        </p:nvSpPr>
        <p:spPr>
          <a:xfrm>
            <a:off x="6678967" y="3021635"/>
            <a:ext cx="2300979" cy="796372"/>
          </a:xfrm>
          <a:prstGeom prst="rect">
            <a:avLst/>
          </a:prstGeom>
          <a:noFill/>
          <a:ln>
            <a:noFill/>
          </a:ln>
        </p:spPr>
        <p:txBody>
          <a:bodyPr anchorCtr="0" anchor="t" bIns="28575" lIns="57150" spcFirstLastPara="1" rIns="57150" wrap="square" tIns="28575">
            <a:spAutoFit/>
          </a:bodyPr>
          <a:lstStyle/>
          <a:p>
            <a:pPr indent="0" lvl="0" marL="0" marR="0" rtl="0" algn="ctr">
              <a:spcBef>
                <a:spcPts val="0"/>
              </a:spcBef>
              <a:spcAft>
                <a:spcPts val="0"/>
              </a:spcAft>
              <a:buNone/>
            </a:pPr>
            <a:r>
              <a:rPr lang="en" sz="1200">
                <a:solidFill>
                  <a:schemeClr val="dk1"/>
                </a:solidFill>
                <a:latin typeface="Arial"/>
                <a:ea typeface="Arial"/>
                <a:cs typeface="Arial"/>
                <a:sym typeface="Arial"/>
              </a:rPr>
              <a:t>Compatible with MongoDB 3.6; use the same SDKs, tools, and applications with Amazon DocumentDB</a:t>
            </a:r>
            <a:endParaRPr sz="900"/>
          </a:p>
        </p:txBody>
      </p:sp>
      <p:sp>
        <p:nvSpPr>
          <p:cNvPr id="890" name="Google Shape;890;p63"/>
          <p:cNvSpPr/>
          <p:nvPr/>
        </p:nvSpPr>
        <p:spPr>
          <a:xfrm>
            <a:off x="7237778" y="2015219"/>
            <a:ext cx="965629" cy="965628"/>
          </a:xfrm>
          <a:prstGeom prst="ellipse">
            <a:avLst/>
          </a:prstGeom>
          <a:solidFill>
            <a:schemeClr val="lt1"/>
          </a:solidFill>
          <a:ln cap="flat" cmpd="sng" w="25400">
            <a:solidFill>
              <a:schemeClr val="accent1"/>
            </a:solidFill>
            <a:prstDash val="solid"/>
            <a:round/>
            <a:headEnd len="sm" w="sm" type="none"/>
            <a:tailEnd len="sm" w="sm" type="none"/>
          </a:ln>
        </p:spPr>
        <p:txBody>
          <a:bodyPr anchorCtr="0" anchor="t" bIns="91450" lIns="114300" spcFirstLastPara="1" rIns="114300" wrap="square" tIns="91450">
            <a:noAutofit/>
          </a:bodyPr>
          <a:lstStyle/>
          <a:p>
            <a:pPr indent="0" lvl="0" marL="0" marR="0" rtl="0" algn="ctr">
              <a:lnSpc>
                <a:spcPct val="90000"/>
              </a:lnSpc>
              <a:spcBef>
                <a:spcPts val="0"/>
              </a:spcBef>
              <a:spcAft>
                <a:spcPts val="0"/>
              </a:spcAft>
              <a:buNone/>
            </a:pPr>
            <a:r>
              <a:t/>
            </a:r>
            <a:endParaRPr sz="1500">
              <a:solidFill>
                <a:srgbClr val="FFFFFF"/>
              </a:solidFill>
              <a:latin typeface="Arial"/>
              <a:ea typeface="Arial"/>
              <a:cs typeface="Arial"/>
              <a:sym typeface="Arial"/>
            </a:endParaRPr>
          </a:p>
        </p:txBody>
      </p:sp>
      <p:sp>
        <p:nvSpPr>
          <p:cNvPr id="891" name="Google Shape;891;p63"/>
          <p:cNvSpPr/>
          <p:nvPr/>
        </p:nvSpPr>
        <p:spPr>
          <a:xfrm>
            <a:off x="5166591" y="2015219"/>
            <a:ext cx="965629" cy="965628"/>
          </a:xfrm>
          <a:prstGeom prst="ellipse">
            <a:avLst/>
          </a:prstGeom>
          <a:solidFill>
            <a:schemeClr val="lt1"/>
          </a:solidFill>
          <a:ln cap="flat" cmpd="sng" w="25400">
            <a:solidFill>
              <a:schemeClr val="accent1"/>
            </a:solidFill>
            <a:prstDash val="solid"/>
            <a:round/>
            <a:headEnd len="sm" w="sm" type="none"/>
            <a:tailEnd len="sm" w="sm" type="none"/>
          </a:ln>
        </p:spPr>
        <p:txBody>
          <a:bodyPr anchorCtr="0" anchor="t" bIns="91450" lIns="114300" spcFirstLastPara="1" rIns="114300" wrap="square" tIns="91450">
            <a:noAutofit/>
          </a:bodyPr>
          <a:lstStyle/>
          <a:p>
            <a:pPr indent="0" lvl="0" marL="0" marR="0" rtl="0" algn="ctr">
              <a:lnSpc>
                <a:spcPct val="90000"/>
              </a:lnSpc>
              <a:spcBef>
                <a:spcPts val="0"/>
              </a:spcBef>
              <a:spcAft>
                <a:spcPts val="0"/>
              </a:spcAft>
              <a:buNone/>
            </a:pPr>
            <a:r>
              <a:t/>
            </a:r>
            <a:endParaRPr sz="1500">
              <a:solidFill>
                <a:srgbClr val="FFFFFF"/>
              </a:solidFill>
              <a:latin typeface="Arial"/>
              <a:ea typeface="Arial"/>
              <a:cs typeface="Arial"/>
              <a:sym typeface="Arial"/>
            </a:endParaRPr>
          </a:p>
        </p:txBody>
      </p:sp>
      <p:sp>
        <p:nvSpPr>
          <p:cNvPr id="892" name="Google Shape;892;p63"/>
          <p:cNvSpPr/>
          <p:nvPr/>
        </p:nvSpPr>
        <p:spPr>
          <a:xfrm>
            <a:off x="3095404" y="2015219"/>
            <a:ext cx="965629" cy="965628"/>
          </a:xfrm>
          <a:prstGeom prst="ellipse">
            <a:avLst/>
          </a:prstGeom>
          <a:solidFill>
            <a:schemeClr val="lt1"/>
          </a:solidFill>
          <a:ln cap="flat" cmpd="sng" w="25400">
            <a:solidFill>
              <a:schemeClr val="accent1"/>
            </a:solidFill>
            <a:prstDash val="solid"/>
            <a:round/>
            <a:headEnd len="sm" w="sm" type="none"/>
            <a:tailEnd len="sm" w="sm" type="none"/>
          </a:ln>
        </p:spPr>
        <p:txBody>
          <a:bodyPr anchorCtr="0" anchor="t" bIns="91450" lIns="114300" spcFirstLastPara="1" rIns="114300" wrap="square" tIns="91450">
            <a:noAutofit/>
          </a:bodyPr>
          <a:lstStyle/>
          <a:p>
            <a:pPr indent="0" lvl="0" marL="0" marR="0" rtl="0" algn="ctr">
              <a:lnSpc>
                <a:spcPct val="90000"/>
              </a:lnSpc>
              <a:spcBef>
                <a:spcPts val="0"/>
              </a:spcBef>
              <a:spcAft>
                <a:spcPts val="0"/>
              </a:spcAft>
              <a:buNone/>
            </a:pPr>
            <a:r>
              <a:t/>
            </a:r>
            <a:endParaRPr sz="1500">
              <a:solidFill>
                <a:srgbClr val="FFFFFF"/>
              </a:solidFill>
              <a:latin typeface="Arial"/>
              <a:ea typeface="Arial"/>
              <a:cs typeface="Arial"/>
              <a:sym typeface="Arial"/>
            </a:endParaRPr>
          </a:p>
        </p:txBody>
      </p:sp>
      <p:sp>
        <p:nvSpPr>
          <p:cNvPr id="893" name="Google Shape;893;p63"/>
          <p:cNvSpPr/>
          <p:nvPr/>
        </p:nvSpPr>
        <p:spPr>
          <a:xfrm>
            <a:off x="1024218" y="2015219"/>
            <a:ext cx="965629" cy="965628"/>
          </a:xfrm>
          <a:prstGeom prst="ellipse">
            <a:avLst/>
          </a:prstGeom>
          <a:solidFill>
            <a:schemeClr val="lt1"/>
          </a:solidFill>
          <a:ln cap="flat" cmpd="sng" w="25400">
            <a:solidFill>
              <a:schemeClr val="lt2"/>
            </a:solidFill>
            <a:prstDash val="solid"/>
            <a:round/>
            <a:headEnd len="sm" w="sm" type="none"/>
            <a:tailEnd len="sm" w="sm" type="none"/>
          </a:ln>
        </p:spPr>
        <p:txBody>
          <a:bodyPr anchorCtr="0" anchor="t" bIns="91450" lIns="114300" spcFirstLastPara="1" rIns="114300" wrap="square" tIns="91450">
            <a:noAutofit/>
          </a:bodyPr>
          <a:lstStyle/>
          <a:p>
            <a:pPr indent="0" lvl="0" marL="0" marR="0" rtl="0" algn="ctr">
              <a:lnSpc>
                <a:spcPct val="90000"/>
              </a:lnSpc>
              <a:spcBef>
                <a:spcPts val="0"/>
              </a:spcBef>
              <a:spcAft>
                <a:spcPts val="0"/>
              </a:spcAft>
              <a:buNone/>
            </a:pPr>
            <a:r>
              <a:t/>
            </a:r>
            <a:endParaRPr sz="1500">
              <a:solidFill>
                <a:srgbClr val="FFFFFF"/>
              </a:solidFill>
              <a:latin typeface="Arial"/>
              <a:ea typeface="Arial"/>
              <a:cs typeface="Arial"/>
              <a:sym typeface="Arial"/>
            </a:endParaRPr>
          </a:p>
        </p:txBody>
      </p:sp>
      <p:sp>
        <p:nvSpPr>
          <p:cNvPr id="894" name="Google Shape;894;p63"/>
          <p:cNvSpPr/>
          <p:nvPr/>
        </p:nvSpPr>
        <p:spPr>
          <a:xfrm>
            <a:off x="1038178" y="1999600"/>
            <a:ext cx="965629" cy="965628"/>
          </a:xfrm>
          <a:prstGeom prst="ellipse">
            <a:avLst/>
          </a:prstGeom>
          <a:solidFill>
            <a:schemeClr val="lt1"/>
          </a:solidFill>
          <a:ln cap="flat" cmpd="sng" w="25400">
            <a:solidFill>
              <a:schemeClr val="accent1"/>
            </a:solidFill>
            <a:prstDash val="solid"/>
            <a:round/>
            <a:headEnd len="sm" w="sm" type="none"/>
            <a:tailEnd len="sm" w="sm" type="none"/>
          </a:ln>
        </p:spPr>
        <p:txBody>
          <a:bodyPr anchorCtr="0" anchor="t" bIns="91450" lIns="114300" spcFirstLastPara="1" rIns="114300" wrap="square" tIns="91450">
            <a:noAutofit/>
          </a:bodyPr>
          <a:lstStyle/>
          <a:p>
            <a:pPr indent="0" lvl="0" marL="0" marR="0" rtl="0" algn="ctr">
              <a:lnSpc>
                <a:spcPct val="90000"/>
              </a:lnSpc>
              <a:spcBef>
                <a:spcPts val="0"/>
              </a:spcBef>
              <a:spcAft>
                <a:spcPts val="0"/>
              </a:spcAft>
              <a:buNone/>
            </a:pPr>
            <a:r>
              <a:t/>
            </a:r>
            <a:endParaRPr sz="1500">
              <a:solidFill>
                <a:srgbClr val="FFFFFF"/>
              </a:solidFill>
              <a:latin typeface="Arial"/>
              <a:ea typeface="Arial"/>
              <a:cs typeface="Arial"/>
              <a:sym typeface="Arial"/>
            </a:endParaRPr>
          </a:p>
        </p:txBody>
      </p:sp>
      <p:pic>
        <p:nvPicPr>
          <p:cNvPr id="895" name="Google Shape;895;p63"/>
          <p:cNvPicPr preferRelativeResize="0"/>
          <p:nvPr/>
        </p:nvPicPr>
        <p:blipFill rotWithShape="1">
          <a:blip r:embed="rId3">
            <a:alphaModFix/>
          </a:blip>
          <a:srcRect b="0" l="0" r="0" t="0"/>
          <a:stretch/>
        </p:blipFill>
        <p:spPr>
          <a:xfrm>
            <a:off x="922134" y="2062157"/>
            <a:ext cx="1197719" cy="955779"/>
          </a:xfrm>
          <a:prstGeom prst="rect">
            <a:avLst/>
          </a:prstGeom>
          <a:noFill/>
          <a:ln>
            <a:noFill/>
          </a:ln>
        </p:spPr>
      </p:pic>
      <p:pic>
        <p:nvPicPr>
          <p:cNvPr id="896" name="Google Shape;896;p63"/>
          <p:cNvPicPr preferRelativeResize="0"/>
          <p:nvPr/>
        </p:nvPicPr>
        <p:blipFill rotWithShape="1">
          <a:blip r:embed="rId4">
            <a:alphaModFix/>
          </a:blip>
          <a:srcRect b="0" l="0" r="0" t="0"/>
          <a:stretch/>
        </p:blipFill>
        <p:spPr>
          <a:xfrm>
            <a:off x="3259434" y="2132482"/>
            <a:ext cx="699862" cy="699862"/>
          </a:xfrm>
          <a:prstGeom prst="rect">
            <a:avLst/>
          </a:prstGeom>
          <a:noFill/>
          <a:ln>
            <a:noFill/>
          </a:ln>
        </p:spPr>
      </p:pic>
      <p:pic>
        <p:nvPicPr>
          <p:cNvPr id="897" name="Google Shape;897;p63"/>
          <p:cNvPicPr preferRelativeResize="0"/>
          <p:nvPr/>
        </p:nvPicPr>
        <p:blipFill rotWithShape="1">
          <a:blip r:embed="rId5">
            <a:alphaModFix/>
          </a:blip>
          <a:srcRect b="0" l="0" r="0" t="0"/>
          <a:stretch/>
        </p:blipFill>
        <p:spPr>
          <a:xfrm>
            <a:off x="5323353" y="2134181"/>
            <a:ext cx="722357" cy="722357"/>
          </a:xfrm>
          <a:prstGeom prst="rect">
            <a:avLst/>
          </a:prstGeom>
          <a:noFill/>
          <a:ln>
            <a:noFill/>
          </a:ln>
        </p:spPr>
      </p:pic>
      <p:pic>
        <p:nvPicPr>
          <p:cNvPr id="898" name="Google Shape;898;p63"/>
          <p:cNvPicPr preferRelativeResize="0"/>
          <p:nvPr/>
        </p:nvPicPr>
        <p:blipFill rotWithShape="1">
          <a:blip r:embed="rId6">
            <a:alphaModFix/>
          </a:blip>
          <a:srcRect b="0" l="0" r="0" t="0"/>
          <a:stretch/>
        </p:blipFill>
        <p:spPr>
          <a:xfrm>
            <a:off x="7335919" y="2097741"/>
            <a:ext cx="769343" cy="769342"/>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6" name="Shape 906"/>
        <p:cNvGrpSpPr/>
        <p:nvPr/>
      </p:nvGrpSpPr>
      <p:grpSpPr>
        <a:xfrm>
          <a:off x="0" y="0"/>
          <a:ext cx="0" cy="0"/>
          <a:chOff x="0" y="0"/>
          <a:chExt cx="0" cy="0"/>
        </a:xfrm>
      </p:grpSpPr>
      <p:sp>
        <p:nvSpPr>
          <p:cNvPr id="907" name="Google Shape;907;p64"/>
          <p:cNvSpPr txBox="1"/>
          <p:nvPr>
            <p:ph type="title"/>
          </p:nvPr>
        </p:nvSpPr>
        <p:spPr>
          <a:xfrm>
            <a:off x="342899" y="114300"/>
            <a:ext cx="8446221" cy="857250"/>
          </a:xfrm>
          <a:prstGeom prst="rect">
            <a:avLst/>
          </a:prstGeom>
          <a:noFill/>
          <a:ln>
            <a:noFill/>
          </a:ln>
        </p:spPr>
        <p:txBody>
          <a:bodyPr anchorCtr="0" anchor="t" bIns="91450" lIns="114300" spcFirstLastPara="1" rIns="114300" wrap="square" tIns="91450">
            <a:noAutofit/>
          </a:bodyPr>
          <a:lstStyle/>
          <a:p>
            <a:pPr indent="0" lvl="0" marL="0" rtl="0" algn="l">
              <a:spcBef>
                <a:spcPts val="0"/>
              </a:spcBef>
              <a:spcAft>
                <a:spcPts val="0"/>
              </a:spcAft>
              <a:buClr>
                <a:schemeClr val="dk2"/>
              </a:buClr>
              <a:buSzPts val="2400"/>
              <a:buFont typeface="Arial"/>
              <a:buNone/>
            </a:pPr>
            <a:r>
              <a:rPr lang="en"/>
              <a:t>Common data categories and use cases</a:t>
            </a:r>
            <a:endParaRPr/>
          </a:p>
        </p:txBody>
      </p:sp>
      <p:grpSp>
        <p:nvGrpSpPr>
          <p:cNvPr id="908" name="Google Shape;908;p64"/>
          <p:cNvGrpSpPr/>
          <p:nvPr/>
        </p:nvGrpSpPr>
        <p:grpSpPr>
          <a:xfrm>
            <a:off x="579336" y="1285481"/>
            <a:ext cx="1143000" cy="2584636"/>
            <a:chOff x="686726" y="1798762"/>
            <a:chExt cx="1828800" cy="4135419"/>
          </a:xfrm>
        </p:grpSpPr>
        <p:grpSp>
          <p:nvGrpSpPr>
            <p:cNvPr id="909" name="Google Shape;909;p64"/>
            <p:cNvGrpSpPr/>
            <p:nvPr/>
          </p:nvGrpSpPr>
          <p:grpSpPr>
            <a:xfrm rot="10800000">
              <a:off x="1316366" y="1798762"/>
              <a:ext cx="569520" cy="511023"/>
              <a:chOff x="2620" y="1390"/>
              <a:chExt cx="516" cy="463"/>
            </a:xfrm>
          </p:grpSpPr>
          <p:sp>
            <p:nvSpPr>
              <p:cNvPr id="910" name="Google Shape;910;p64"/>
              <p:cNvSpPr/>
              <p:nvPr/>
            </p:nvSpPr>
            <p:spPr>
              <a:xfrm>
                <a:off x="2620" y="1390"/>
                <a:ext cx="222" cy="166"/>
              </a:xfrm>
              <a:custGeom>
                <a:rect b="b" l="l" r="r" t="t"/>
                <a:pathLst>
                  <a:path extrusionOk="0" h="79" w="106">
                    <a:moveTo>
                      <a:pt x="93" y="79"/>
                    </a:moveTo>
                    <a:cubicBezTo>
                      <a:pt x="13" y="79"/>
                      <a:pt x="13" y="79"/>
                      <a:pt x="13" y="79"/>
                    </a:cubicBezTo>
                    <a:cubicBezTo>
                      <a:pt x="6" y="79"/>
                      <a:pt x="0" y="73"/>
                      <a:pt x="0" y="65"/>
                    </a:cubicBezTo>
                    <a:cubicBezTo>
                      <a:pt x="0" y="14"/>
                      <a:pt x="0" y="14"/>
                      <a:pt x="0" y="14"/>
                    </a:cubicBezTo>
                    <a:cubicBezTo>
                      <a:pt x="0" y="6"/>
                      <a:pt x="6" y="0"/>
                      <a:pt x="13" y="0"/>
                    </a:cubicBezTo>
                    <a:cubicBezTo>
                      <a:pt x="93" y="0"/>
                      <a:pt x="93" y="0"/>
                      <a:pt x="93" y="0"/>
                    </a:cubicBezTo>
                    <a:cubicBezTo>
                      <a:pt x="100" y="0"/>
                      <a:pt x="106" y="6"/>
                      <a:pt x="106" y="14"/>
                    </a:cubicBezTo>
                    <a:cubicBezTo>
                      <a:pt x="106" y="65"/>
                      <a:pt x="106" y="65"/>
                      <a:pt x="106" y="65"/>
                    </a:cubicBezTo>
                    <a:cubicBezTo>
                      <a:pt x="106" y="73"/>
                      <a:pt x="100" y="79"/>
                      <a:pt x="93" y="79"/>
                    </a:cubicBezTo>
                    <a:close/>
                  </a:path>
                </a:pathLst>
              </a:custGeom>
              <a:noFill/>
              <a:ln cap="rnd" cmpd="sng" w="15875">
                <a:solidFill>
                  <a:schemeClr val="dk1"/>
                </a:solidFill>
                <a:prstDash val="solid"/>
                <a:round/>
                <a:headEnd len="sm" w="sm" type="none"/>
                <a:tailEnd len="sm" w="sm" type="none"/>
              </a:ln>
            </p:spPr>
            <p:txBody>
              <a:bodyPr anchorCtr="0" anchor="t" bIns="28575" lIns="57150" spcFirstLastPara="1" rIns="57150" wrap="square" tIns="28575">
                <a:noAutofit/>
              </a:bodyPr>
              <a:lstStyle/>
              <a:p>
                <a:pPr indent="0" lvl="0" marL="0" marR="0" rtl="0" algn="l">
                  <a:spcBef>
                    <a:spcPts val="0"/>
                  </a:spcBef>
                  <a:spcAft>
                    <a:spcPts val="0"/>
                  </a:spcAft>
                  <a:buNone/>
                </a:pPr>
                <a:r>
                  <a:t/>
                </a:r>
                <a:endParaRPr sz="1100">
                  <a:solidFill>
                    <a:schemeClr val="dk1"/>
                  </a:solidFill>
                  <a:latin typeface="Arial"/>
                  <a:ea typeface="Arial"/>
                  <a:cs typeface="Arial"/>
                  <a:sym typeface="Arial"/>
                </a:endParaRPr>
              </a:p>
            </p:txBody>
          </p:sp>
          <p:sp>
            <p:nvSpPr>
              <p:cNvPr id="911" name="Google Shape;911;p64"/>
              <p:cNvSpPr/>
              <p:nvPr/>
            </p:nvSpPr>
            <p:spPr>
              <a:xfrm>
                <a:off x="2914" y="1390"/>
                <a:ext cx="222" cy="166"/>
              </a:xfrm>
              <a:custGeom>
                <a:rect b="b" l="l" r="r" t="t"/>
                <a:pathLst>
                  <a:path extrusionOk="0" h="79" w="106">
                    <a:moveTo>
                      <a:pt x="93" y="79"/>
                    </a:moveTo>
                    <a:cubicBezTo>
                      <a:pt x="13" y="79"/>
                      <a:pt x="13" y="79"/>
                      <a:pt x="13" y="79"/>
                    </a:cubicBezTo>
                    <a:cubicBezTo>
                      <a:pt x="6" y="79"/>
                      <a:pt x="0" y="73"/>
                      <a:pt x="0" y="65"/>
                    </a:cubicBezTo>
                    <a:cubicBezTo>
                      <a:pt x="0" y="14"/>
                      <a:pt x="0" y="14"/>
                      <a:pt x="0" y="14"/>
                    </a:cubicBezTo>
                    <a:cubicBezTo>
                      <a:pt x="0" y="6"/>
                      <a:pt x="6" y="0"/>
                      <a:pt x="13" y="0"/>
                    </a:cubicBezTo>
                    <a:cubicBezTo>
                      <a:pt x="93" y="0"/>
                      <a:pt x="93" y="0"/>
                      <a:pt x="93" y="0"/>
                    </a:cubicBezTo>
                    <a:cubicBezTo>
                      <a:pt x="100" y="0"/>
                      <a:pt x="106" y="6"/>
                      <a:pt x="106" y="14"/>
                    </a:cubicBezTo>
                    <a:cubicBezTo>
                      <a:pt x="106" y="65"/>
                      <a:pt x="106" y="65"/>
                      <a:pt x="106" y="65"/>
                    </a:cubicBezTo>
                    <a:cubicBezTo>
                      <a:pt x="106" y="73"/>
                      <a:pt x="100" y="79"/>
                      <a:pt x="93" y="79"/>
                    </a:cubicBezTo>
                    <a:close/>
                  </a:path>
                </a:pathLst>
              </a:custGeom>
              <a:noFill/>
              <a:ln cap="rnd" cmpd="sng" w="15875">
                <a:solidFill>
                  <a:schemeClr val="dk1"/>
                </a:solidFill>
                <a:prstDash val="solid"/>
                <a:round/>
                <a:headEnd len="sm" w="sm" type="none"/>
                <a:tailEnd len="sm" w="sm" type="none"/>
              </a:ln>
            </p:spPr>
            <p:txBody>
              <a:bodyPr anchorCtr="0" anchor="t" bIns="28575" lIns="57150" spcFirstLastPara="1" rIns="57150" wrap="square" tIns="28575">
                <a:noAutofit/>
              </a:bodyPr>
              <a:lstStyle/>
              <a:p>
                <a:pPr indent="0" lvl="0" marL="0" marR="0" rtl="0" algn="l">
                  <a:spcBef>
                    <a:spcPts val="0"/>
                  </a:spcBef>
                  <a:spcAft>
                    <a:spcPts val="0"/>
                  </a:spcAft>
                  <a:buNone/>
                </a:pPr>
                <a:r>
                  <a:t/>
                </a:r>
                <a:endParaRPr sz="1100">
                  <a:solidFill>
                    <a:schemeClr val="dk1"/>
                  </a:solidFill>
                  <a:latin typeface="Arial"/>
                  <a:ea typeface="Arial"/>
                  <a:cs typeface="Arial"/>
                  <a:sym typeface="Arial"/>
                </a:endParaRPr>
              </a:p>
            </p:txBody>
          </p:sp>
          <p:sp>
            <p:nvSpPr>
              <p:cNvPr id="912" name="Google Shape;912;p64"/>
              <p:cNvSpPr/>
              <p:nvPr/>
            </p:nvSpPr>
            <p:spPr>
              <a:xfrm>
                <a:off x="2729" y="1556"/>
                <a:ext cx="298" cy="86"/>
              </a:xfrm>
              <a:custGeom>
                <a:rect b="b" l="l" r="r" t="t"/>
                <a:pathLst>
                  <a:path extrusionOk="0" h="86" w="298">
                    <a:moveTo>
                      <a:pt x="298" y="0"/>
                    </a:moveTo>
                    <a:lnTo>
                      <a:pt x="298" y="86"/>
                    </a:lnTo>
                    <a:lnTo>
                      <a:pt x="0" y="86"/>
                    </a:lnTo>
                    <a:lnTo>
                      <a:pt x="0" y="0"/>
                    </a:lnTo>
                  </a:path>
                </a:pathLst>
              </a:custGeom>
              <a:noFill/>
              <a:ln cap="rnd" cmpd="sng" w="15875">
                <a:solidFill>
                  <a:schemeClr val="dk1"/>
                </a:solidFill>
                <a:prstDash val="solid"/>
                <a:round/>
                <a:headEnd len="sm" w="sm" type="none"/>
                <a:tailEnd len="med" w="med" type="none"/>
              </a:ln>
            </p:spPr>
            <p:txBody>
              <a:bodyPr anchorCtr="0" anchor="t" bIns="28575" lIns="57150" spcFirstLastPara="1" rIns="57150" wrap="square" tIns="28575">
                <a:noAutofit/>
              </a:bodyPr>
              <a:lstStyle/>
              <a:p>
                <a:pPr indent="0" lvl="0" marL="0" marR="0" rtl="0" algn="l">
                  <a:spcBef>
                    <a:spcPts val="0"/>
                  </a:spcBef>
                  <a:spcAft>
                    <a:spcPts val="0"/>
                  </a:spcAft>
                  <a:buNone/>
                </a:pPr>
                <a:r>
                  <a:t/>
                </a:r>
                <a:endParaRPr sz="1100">
                  <a:solidFill>
                    <a:schemeClr val="dk1"/>
                  </a:solidFill>
                  <a:latin typeface="Arial"/>
                  <a:ea typeface="Arial"/>
                  <a:cs typeface="Arial"/>
                  <a:sym typeface="Arial"/>
                </a:endParaRPr>
              </a:p>
            </p:txBody>
          </p:sp>
          <p:cxnSp>
            <p:nvCxnSpPr>
              <p:cNvPr id="913" name="Google Shape;913;p64"/>
              <p:cNvCxnSpPr/>
              <p:nvPr/>
            </p:nvCxnSpPr>
            <p:spPr>
              <a:xfrm>
                <a:off x="2657" y="1446"/>
                <a:ext cx="145" cy="0"/>
              </a:xfrm>
              <a:prstGeom prst="straightConnector1">
                <a:avLst/>
              </a:prstGeom>
              <a:noFill/>
              <a:ln cap="rnd" cmpd="sng" w="15875">
                <a:solidFill>
                  <a:schemeClr val="dk1"/>
                </a:solidFill>
                <a:prstDash val="solid"/>
                <a:round/>
                <a:headEnd len="sm" w="sm" type="none"/>
                <a:tailEnd len="med" w="med" type="none"/>
              </a:ln>
            </p:spPr>
          </p:cxnSp>
          <p:cxnSp>
            <p:nvCxnSpPr>
              <p:cNvPr id="914" name="Google Shape;914;p64"/>
              <p:cNvCxnSpPr/>
              <p:nvPr/>
            </p:nvCxnSpPr>
            <p:spPr>
              <a:xfrm>
                <a:off x="2953" y="1446"/>
                <a:ext cx="145" cy="0"/>
              </a:xfrm>
              <a:prstGeom prst="straightConnector1">
                <a:avLst/>
              </a:prstGeom>
              <a:noFill/>
              <a:ln cap="rnd" cmpd="sng" w="15875">
                <a:solidFill>
                  <a:schemeClr val="dk1"/>
                </a:solidFill>
                <a:prstDash val="solid"/>
                <a:round/>
                <a:headEnd len="sm" w="sm" type="none"/>
                <a:tailEnd len="med" w="med" type="none"/>
              </a:ln>
            </p:spPr>
          </p:cxnSp>
          <p:sp>
            <p:nvSpPr>
              <p:cNvPr id="915" name="Google Shape;915;p64"/>
              <p:cNvSpPr/>
              <p:nvPr/>
            </p:nvSpPr>
            <p:spPr>
              <a:xfrm>
                <a:off x="2767" y="1737"/>
                <a:ext cx="222" cy="116"/>
              </a:xfrm>
              <a:custGeom>
                <a:rect b="b" l="l" r="r" t="t"/>
                <a:pathLst>
                  <a:path extrusionOk="0" h="55" w="106">
                    <a:moveTo>
                      <a:pt x="92" y="55"/>
                    </a:moveTo>
                    <a:cubicBezTo>
                      <a:pt x="14" y="55"/>
                      <a:pt x="14" y="55"/>
                      <a:pt x="14" y="55"/>
                    </a:cubicBezTo>
                    <a:cubicBezTo>
                      <a:pt x="6" y="55"/>
                      <a:pt x="0" y="49"/>
                      <a:pt x="0" y="41"/>
                    </a:cubicBezTo>
                    <a:cubicBezTo>
                      <a:pt x="0" y="12"/>
                      <a:pt x="0" y="12"/>
                      <a:pt x="0" y="12"/>
                    </a:cubicBezTo>
                    <a:cubicBezTo>
                      <a:pt x="0" y="4"/>
                      <a:pt x="6" y="0"/>
                      <a:pt x="14" y="0"/>
                    </a:cubicBezTo>
                    <a:cubicBezTo>
                      <a:pt x="92" y="0"/>
                      <a:pt x="92" y="0"/>
                      <a:pt x="92" y="0"/>
                    </a:cubicBezTo>
                    <a:cubicBezTo>
                      <a:pt x="100" y="0"/>
                      <a:pt x="106" y="4"/>
                      <a:pt x="106" y="12"/>
                    </a:cubicBezTo>
                    <a:cubicBezTo>
                      <a:pt x="106" y="41"/>
                      <a:pt x="106" y="41"/>
                      <a:pt x="106" y="41"/>
                    </a:cubicBezTo>
                    <a:cubicBezTo>
                      <a:pt x="106" y="49"/>
                      <a:pt x="100" y="55"/>
                      <a:pt x="92" y="55"/>
                    </a:cubicBezTo>
                    <a:close/>
                  </a:path>
                </a:pathLst>
              </a:custGeom>
              <a:noFill/>
              <a:ln cap="rnd" cmpd="sng" w="15875">
                <a:solidFill>
                  <a:schemeClr val="dk1"/>
                </a:solidFill>
                <a:prstDash val="solid"/>
                <a:round/>
                <a:headEnd len="sm" w="sm" type="none"/>
                <a:tailEnd len="sm" w="sm" type="none"/>
              </a:ln>
            </p:spPr>
            <p:txBody>
              <a:bodyPr anchorCtr="0" anchor="t" bIns="28575" lIns="57150" spcFirstLastPara="1" rIns="57150" wrap="square" tIns="28575">
                <a:noAutofit/>
              </a:bodyPr>
              <a:lstStyle/>
              <a:p>
                <a:pPr indent="0" lvl="0" marL="0" marR="0" rtl="0" algn="l">
                  <a:spcBef>
                    <a:spcPts val="0"/>
                  </a:spcBef>
                  <a:spcAft>
                    <a:spcPts val="0"/>
                  </a:spcAft>
                  <a:buNone/>
                </a:pPr>
                <a:r>
                  <a:t/>
                </a:r>
                <a:endParaRPr sz="1100">
                  <a:solidFill>
                    <a:schemeClr val="dk1"/>
                  </a:solidFill>
                  <a:latin typeface="Arial"/>
                  <a:ea typeface="Arial"/>
                  <a:cs typeface="Arial"/>
                  <a:sym typeface="Arial"/>
                </a:endParaRPr>
              </a:p>
            </p:txBody>
          </p:sp>
          <p:cxnSp>
            <p:nvCxnSpPr>
              <p:cNvPr id="916" name="Google Shape;916;p64"/>
              <p:cNvCxnSpPr/>
              <p:nvPr/>
            </p:nvCxnSpPr>
            <p:spPr>
              <a:xfrm>
                <a:off x="2878" y="1642"/>
                <a:ext cx="0" cy="95"/>
              </a:xfrm>
              <a:prstGeom prst="straightConnector1">
                <a:avLst/>
              </a:prstGeom>
              <a:noFill/>
              <a:ln cap="rnd" cmpd="sng" w="15875">
                <a:solidFill>
                  <a:schemeClr val="dk1"/>
                </a:solidFill>
                <a:prstDash val="solid"/>
                <a:round/>
                <a:headEnd len="sm" w="sm" type="none"/>
                <a:tailEnd len="med" w="med" type="none"/>
              </a:ln>
            </p:spPr>
          </p:cxnSp>
          <p:cxnSp>
            <p:nvCxnSpPr>
              <p:cNvPr id="917" name="Google Shape;917;p64"/>
              <p:cNvCxnSpPr/>
              <p:nvPr/>
            </p:nvCxnSpPr>
            <p:spPr>
              <a:xfrm>
                <a:off x="2804" y="1794"/>
                <a:ext cx="149" cy="0"/>
              </a:xfrm>
              <a:prstGeom prst="straightConnector1">
                <a:avLst/>
              </a:prstGeom>
              <a:noFill/>
              <a:ln cap="rnd" cmpd="sng" w="15875">
                <a:solidFill>
                  <a:schemeClr val="dk1"/>
                </a:solidFill>
                <a:prstDash val="solid"/>
                <a:round/>
                <a:headEnd len="sm" w="sm" type="none"/>
                <a:tailEnd len="med" w="med" type="none"/>
              </a:ln>
            </p:spPr>
          </p:cxnSp>
          <p:cxnSp>
            <p:nvCxnSpPr>
              <p:cNvPr id="918" name="Google Shape;918;p64"/>
              <p:cNvCxnSpPr/>
              <p:nvPr/>
            </p:nvCxnSpPr>
            <p:spPr>
              <a:xfrm>
                <a:off x="2657" y="1499"/>
                <a:ext cx="145" cy="0"/>
              </a:xfrm>
              <a:prstGeom prst="straightConnector1">
                <a:avLst/>
              </a:prstGeom>
              <a:noFill/>
              <a:ln cap="rnd" cmpd="sng" w="15875">
                <a:solidFill>
                  <a:schemeClr val="dk1"/>
                </a:solidFill>
                <a:prstDash val="solid"/>
                <a:round/>
                <a:headEnd len="sm" w="sm" type="none"/>
                <a:tailEnd len="med" w="med" type="none"/>
              </a:ln>
            </p:spPr>
          </p:cxnSp>
          <p:cxnSp>
            <p:nvCxnSpPr>
              <p:cNvPr id="919" name="Google Shape;919;p64"/>
              <p:cNvCxnSpPr/>
              <p:nvPr/>
            </p:nvCxnSpPr>
            <p:spPr>
              <a:xfrm>
                <a:off x="2953" y="1499"/>
                <a:ext cx="145" cy="0"/>
              </a:xfrm>
              <a:prstGeom prst="straightConnector1">
                <a:avLst/>
              </a:prstGeom>
              <a:noFill/>
              <a:ln cap="rnd" cmpd="sng" w="15875">
                <a:solidFill>
                  <a:schemeClr val="dk1"/>
                </a:solidFill>
                <a:prstDash val="solid"/>
                <a:round/>
                <a:headEnd len="sm" w="sm" type="none"/>
                <a:tailEnd len="med" w="med" type="none"/>
              </a:ln>
            </p:spPr>
          </p:cxnSp>
        </p:grpSp>
        <p:sp>
          <p:nvSpPr>
            <p:cNvPr id="920" name="Google Shape;920;p64"/>
            <p:cNvSpPr txBox="1"/>
            <p:nvPr/>
          </p:nvSpPr>
          <p:spPr>
            <a:xfrm>
              <a:off x="686726" y="2828914"/>
              <a:ext cx="1828800" cy="276999"/>
            </a:xfrm>
            <a:prstGeom prst="rect">
              <a:avLst/>
            </a:prstGeom>
            <a:noFill/>
            <a:ln>
              <a:noFill/>
            </a:ln>
          </p:spPr>
          <p:txBody>
            <a:bodyPr anchorCtr="0" anchor="t" bIns="0" lIns="0" spcFirstLastPara="1" rIns="0" wrap="square" tIns="0">
              <a:spAutoFit/>
            </a:bodyPr>
            <a:lstStyle/>
            <a:p>
              <a:pPr indent="0" lvl="0" marL="0" marR="0" rtl="0" algn="ctr">
                <a:lnSpc>
                  <a:spcPct val="90000"/>
                </a:lnSpc>
                <a:spcBef>
                  <a:spcPts val="0"/>
                </a:spcBef>
                <a:spcAft>
                  <a:spcPts val="0"/>
                </a:spcAft>
                <a:buNone/>
              </a:pPr>
              <a:r>
                <a:rPr b="1" lang="en" sz="1300">
                  <a:solidFill>
                    <a:schemeClr val="dk1"/>
                  </a:solidFill>
                  <a:latin typeface="Arial"/>
                  <a:ea typeface="Arial"/>
                  <a:cs typeface="Arial"/>
                  <a:sym typeface="Arial"/>
                </a:rPr>
                <a:t>Relational</a:t>
              </a:r>
              <a:endParaRPr sz="1100">
                <a:solidFill>
                  <a:schemeClr val="dk1"/>
                </a:solidFill>
                <a:latin typeface="Arial"/>
                <a:ea typeface="Arial"/>
                <a:cs typeface="Arial"/>
                <a:sym typeface="Arial"/>
              </a:endParaRPr>
            </a:p>
          </p:txBody>
        </p:sp>
        <p:sp>
          <p:nvSpPr>
            <p:cNvPr id="921" name="Google Shape;921;p64"/>
            <p:cNvSpPr/>
            <p:nvPr/>
          </p:nvSpPr>
          <p:spPr>
            <a:xfrm>
              <a:off x="686726" y="3419561"/>
              <a:ext cx="1828800" cy="1477328"/>
            </a:xfrm>
            <a:prstGeom prst="rect">
              <a:avLst/>
            </a:prstGeom>
            <a:noFill/>
            <a:ln>
              <a:noFill/>
            </a:ln>
          </p:spPr>
          <p:txBody>
            <a:bodyPr anchorCtr="0" anchor="t" bIns="28575" lIns="57150" spcFirstLastPara="1" rIns="57150" wrap="square" tIns="28575">
              <a:noAutofit/>
            </a:bodyPr>
            <a:lstStyle/>
            <a:p>
              <a:pPr indent="0" lvl="0" marL="0" marR="0" rtl="0" algn="ctr">
                <a:spcBef>
                  <a:spcPts val="0"/>
                </a:spcBef>
                <a:spcAft>
                  <a:spcPts val="0"/>
                </a:spcAft>
                <a:buNone/>
              </a:pPr>
              <a:r>
                <a:rPr lang="en" sz="1100">
                  <a:solidFill>
                    <a:schemeClr val="dk1"/>
                  </a:solidFill>
                  <a:latin typeface="Arial"/>
                  <a:ea typeface="Arial"/>
                  <a:cs typeface="Arial"/>
                  <a:sym typeface="Arial"/>
                </a:rPr>
                <a:t>Referential integrity, ACID transactions, schema-</a:t>
              </a:r>
              <a:br>
                <a:rPr lang="en" sz="1100">
                  <a:solidFill>
                    <a:schemeClr val="dk1"/>
                  </a:solidFill>
                  <a:latin typeface="Arial"/>
                  <a:ea typeface="Arial"/>
                  <a:cs typeface="Arial"/>
                  <a:sym typeface="Arial"/>
                </a:rPr>
              </a:br>
              <a:r>
                <a:rPr lang="en" sz="1100">
                  <a:solidFill>
                    <a:schemeClr val="dk1"/>
                  </a:solidFill>
                  <a:latin typeface="Arial"/>
                  <a:ea typeface="Arial"/>
                  <a:cs typeface="Arial"/>
                  <a:sym typeface="Arial"/>
                </a:rPr>
                <a:t>on-write</a:t>
              </a:r>
              <a:endParaRPr sz="900"/>
            </a:p>
          </p:txBody>
        </p:sp>
        <p:sp>
          <p:nvSpPr>
            <p:cNvPr id="922" name="Google Shape;922;p64"/>
            <p:cNvSpPr/>
            <p:nvPr/>
          </p:nvSpPr>
          <p:spPr>
            <a:xfrm>
              <a:off x="686726" y="5349406"/>
              <a:ext cx="1828800" cy="584775"/>
            </a:xfrm>
            <a:prstGeom prst="rect">
              <a:avLst/>
            </a:prstGeom>
            <a:noFill/>
            <a:ln>
              <a:noFill/>
            </a:ln>
          </p:spPr>
          <p:txBody>
            <a:bodyPr anchorCtr="0" anchor="t" bIns="28575" lIns="0" spcFirstLastPara="1" rIns="0" wrap="square" tIns="28575">
              <a:noAutofit/>
            </a:bodyPr>
            <a:lstStyle/>
            <a:p>
              <a:pPr indent="0" lvl="0" marL="0" marR="0" rtl="0" algn="ctr">
                <a:spcBef>
                  <a:spcPts val="0"/>
                </a:spcBef>
                <a:spcAft>
                  <a:spcPts val="0"/>
                </a:spcAft>
                <a:buNone/>
              </a:pPr>
              <a:r>
                <a:rPr lang="en" sz="1000">
                  <a:solidFill>
                    <a:schemeClr val="dk1"/>
                  </a:solidFill>
                  <a:latin typeface="Arial"/>
                  <a:ea typeface="Arial"/>
                  <a:cs typeface="Arial"/>
                  <a:sym typeface="Arial"/>
                </a:rPr>
                <a:t>Lift and shift, ERP, CRM, finance</a:t>
              </a:r>
              <a:endParaRPr sz="900"/>
            </a:p>
          </p:txBody>
        </p:sp>
      </p:grpSp>
      <p:grpSp>
        <p:nvGrpSpPr>
          <p:cNvPr id="923" name="Google Shape;923;p64"/>
          <p:cNvGrpSpPr/>
          <p:nvPr/>
        </p:nvGrpSpPr>
        <p:grpSpPr>
          <a:xfrm>
            <a:off x="1723017" y="1296313"/>
            <a:ext cx="1143000" cy="3020955"/>
            <a:chOff x="2578480" y="1839316"/>
            <a:chExt cx="1828800" cy="4833528"/>
          </a:xfrm>
        </p:grpSpPr>
        <p:grpSp>
          <p:nvGrpSpPr>
            <p:cNvPr id="924" name="Google Shape;924;p64"/>
            <p:cNvGrpSpPr/>
            <p:nvPr/>
          </p:nvGrpSpPr>
          <p:grpSpPr>
            <a:xfrm>
              <a:off x="3278445" y="1839316"/>
              <a:ext cx="428872" cy="429912"/>
              <a:chOff x="6135120" y="2043752"/>
              <a:chExt cx="637528" cy="639075"/>
            </a:xfrm>
          </p:grpSpPr>
          <p:sp>
            <p:nvSpPr>
              <p:cNvPr id="925" name="Google Shape;925;p64"/>
              <p:cNvSpPr/>
              <p:nvPr/>
            </p:nvSpPr>
            <p:spPr>
              <a:xfrm>
                <a:off x="6453884" y="2043752"/>
                <a:ext cx="318764" cy="194276"/>
              </a:xfrm>
              <a:prstGeom prst="rect">
                <a:avLst/>
              </a:prstGeom>
              <a:noFill/>
              <a:ln cap="rnd" cmpd="sng" w="15875">
                <a:solidFill>
                  <a:schemeClr val="dk2"/>
                </a:solidFill>
                <a:prstDash val="solid"/>
                <a:round/>
                <a:headEnd len="sm" w="sm" type="none"/>
                <a:tailEnd len="sm" w="sm" type="none"/>
              </a:ln>
            </p:spPr>
            <p:txBody>
              <a:bodyPr anchorCtr="0" anchor="t" bIns="28575" lIns="57150" spcFirstLastPara="1" rIns="57150" wrap="square" tIns="28575">
                <a:noAutofit/>
              </a:bodyPr>
              <a:lstStyle/>
              <a:p>
                <a:pPr indent="0" lvl="0" marL="0" marR="0" rtl="0" algn="l">
                  <a:spcBef>
                    <a:spcPts val="0"/>
                  </a:spcBef>
                  <a:spcAft>
                    <a:spcPts val="0"/>
                  </a:spcAft>
                  <a:buNone/>
                </a:pPr>
                <a:r>
                  <a:t/>
                </a:r>
                <a:endParaRPr sz="1100">
                  <a:solidFill>
                    <a:schemeClr val="dk1"/>
                  </a:solidFill>
                  <a:latin typeface="Arial"/>
                  <a:ea typeface="Arial"/>
                  <a:cs typeface="Arial"/>
                  <a:sym typeface="Arial"/>
                </a:endParaRPr>
              </a:p>
            </p:txBody>
          </p:sp>
          <p:sp>
            <p:nvSpPr>
              <p:cNvPr id="926" name="Google Shape;926;p64"/>
              <p:cNvSpPr/>
              <p:nvPr/>
            </p:nvSpPr>
            <p:spPr>
              <a:xfrm>
                <a:off x="6453884" y="2227641"/>
                <a:ext cx="318764" cy="455186"/>
              </a:xfrm>
              <a:prstGeom prst="rect">
                <a:avLst/>
              </a:prstGeom>
              <a:noFill/>
              <a:ln cap="rnd" cmpd="sng" w="15875">
                <a:solidFill>
                  <a:schemeClr val="dk2"/>
                </a:solidFill>
                <a:prstDash val="solid"/>
                <a:round/>
                <a:headEnd len="sm" w="sm" type="none"/>
                <a:tailEnd len="sm" w="sm" type="none"/>
              </a:ln>
            </p:spPr>
            <p:txBody>
              <a:bodyPr anchorCtr="0" anchor="t" bIns="28575" lIns="57150" spcFirstLastPara="1" rIns="57150" wrap="square" tIns="28575">
                <a:noAutofit/>
              </a:bodyPr>
              <a:lstStyle/>
              <a:p>
                <a:pPr indent="0" lvl="0" marL="0" marR="0" rtl="0" algn="l">
                  <a:spcBef>
                    <a:spcPts val="0"/>
                  </a:spcBef>
                  <a:spcAft>
                    <a:spcPts val="0"/>
                  </a:spcAft>
                  <a:buNone/>
                </a:pPr>
                <a:r>
                  <a:t/>
                </a:r>
                <a:endParaRPr sz="1100">
                  <a:solidFill>
                    <a:schemeClr val="dk1"/>
                  </a:solidFill>
                  <a:latin typeface="Arial"/>
                  <a:ea typeface="Arial"/>
                  <a:cs typeface="Arial"/>
                  <a:sym typeface="Arial"/>
                </a:endParaRPr>
              </a:p>
            </p:txBody>
          </p:sp>
          <p:sp>
            <p:nvSpPr>
              <p:cNvPr id="927" name="Google Shape;927;p64"/>
              <p:cNvSpPr/>
              <p:nvPr/>
            </p:nvSpPr>
            <p:spPr>
              <a:xfrm>
                <a:off x="6135120" y="2238028"/>
                <a:ext cx="318764" cy="444799"/>
              </a:xfrm>
              <a:prstGeom prst="rect">
                <a:avLst/>
              </a:prstGeom>
              <a:noFill/>
              <a:ln cap="rnd" cmpd="sng" w="15875">
                <a:solidFill>
                  <a:schemeClr val="dk2"/>
                </a:solidFill>
                <a:prstDash val="solid"/>
                <a:round/>
                <a:headEnd len="sm" w="sm" type="none"/>
                <a:tailEnd len="sm" w="sm" type="none"/>
              </a:ln>
            </p:spPr>
            <p:txBody>
              <a:bodyPr anchorCtr="0" anchor="t" bIns="28575" lIns="57150" spcFirstLastPara="1" rIns="57150" wrap="square" tIns="28575">
                <a:noAutofit/>
              </a:bodyPr>
              <a:lstStyle/>
              <a:p>
                <a:pPr indent="0" lvl="0" marL="0" marR="0" rtl="0" algn="l">
                  <a:spcBef>
                    <a:spcPts val="0"/>
                  </a:spcBef>
                  <a:spcAft>
                    <a:spcPts val="0"/>
                  </a:spcAft>
                  <a:buNone/>
                </a:pPr>
                <a:r>
                  <a:t/>
                </a:r>
                <a:endParaRPr sz="1100">
                  <a:solidFill>
                    <a:schemeClr val="dk1"/>
                  </a:solidFill>
                  <a:latin typeface="Arial"/>
                  <a:ea typeface="Arial"/>
                  <a:cs typeface="Arial"/>
                  <a:sym typeface="Arial"/>
                </a:endParaRPr>
              </a:p>
            </p:txBody>
          </p:sp>
          <p:sp>
            <p:nvSpPr>
              <p:cNvPr id="928" name="Google Shape;928;p64"/>
              <p:cNvSpPr/>
              <p:nvPr/>
            </p:nvSpPr>
            <p:spPr>
              <a:xfrm>
                <a:off x="6135120" y="2043752"/>
                <a:ext cx="318764" cy="183889"/>
              </a:xfrm>
              <a:prstGeom prst="rect">
                <a:avLst/>
              </a:prstGeom>
              <a:noFill/>
              <a:ln cap="rnd" cmpd="sng" w="15875">
                <a:solidFill>
                  <a:schemeClr val="dk2"/>
                </a:solidFill>
                <a:prstDash val="solid"/>
                <a:round/>
                <a:headEnd len="sm" w="sm" type="none"/>
                <a:tailEnd len="sm" w="sm" type="none"/>
              </a:ln>
            </p:spPr>
            <p:txBody>
              <a:bodyPr anchorCtr="0" anchor="t" bIns="28575" lIns="57150" spcFirstLastPara="1" rIns="57150" wrap="square" tIns="28575">
                <a:noAutofit/>
              </a:bodyPr>
              <a:lstStyle/>
              <a:p>
                <a:pPr indent="0" lvl="0" marL="0" marR="0" rtl="0" algn="l">
                  <a:spcBef>
                    <a:spcPts val="0"/>
                  </a:spcBef>
                  <a:spcAft>
                    <a:spcPts val="0"/>
                  </a:spcAft>
                  <a:buNone/>
                </a:pPr>
                <a:r>
                  <a:t/>
                </a:r>
                <a:endParaRPr sz="1100">
                  <a:solidFill>
                    <a:schemeClr val="dk1"/>
                  </a:solidFill>
                  <a:latin typeface="Arial"/>
                  <a:ea typeface="Arial"/>
                  <a:cs typeface="Arial"/>
                  <a:sym typeface="Arial"/>
                </a:endParaRPr>
              </a:p>
            </p:txBody>
          </p:sp>
        </p:grpSp>
        <p:sp>
          <p:nvSpPr>
            <p:cNvPr id="929" name="Google Shape;929;p64"/>
            <p:cNvSpPr txBox="1"/>
            <p:nvPr/>
          </p:nvSpPr>
          <p:spPr>
            <a:xfrm>
              <a:off x="2578480" y="2828914"/>
              <a:ext cx="1828800" cy="276999"/>
            </a:xfrm>
            <a:prstGeom prst="rect">
              <a:avLst/>
            </a:prstGeom>
            <a:noFill/>
            <a:ln>
              <a:noFill/>
            </a:ln>
          </p:spPr>
          <p:txBody>
            <a:bodyPr anchorCtr="0" anchor="t" bIns="0" lIns="0" spcFirstLastPara="1" rIns="0" wrap="square" tIns="0">
              <a:spAutoFit/>
            </a:bodyPr>
            <a:lstStyle/>
            <a:p>
              <a:pPr indent="0" lvl="0" marL="0" marR="0" rtl="0" algn="ctr">
                <a:lnSpc>
                  <a:spcPct val="90000"/>
                </a:lnSpc>
                <a:spcBef>
                  <a:spcPts val="0"/>
                </a:spcBef>
                <a:spcAft>
                  <a:spcPts val="0"/>
                </a:spcAft>
                <a:buNone/>
              </a:pPr>
              <a:r>
                <a:rPr b="1" lang="en" sz="1300">
                  <a:solidFill>
                    <a:schemeClr val="dk1"/>
                  </a:solidFill>
                  <a:latin typeface="Arial"/>
                  <a:ea typeface="Arial"/>
                  <a:cs typeface="Arial"/>
                  <a:sym typeface="Arial"/>
                </a:rPr>
                <a:t>Key-value</a:t>
              </a:r>
              <a:endParaRPr sz="1100">
                <a:solidFill>
                  <a:schemeClr val="dk1"/>
                </a:solidFill>
                <a:latin typeface="Arial"/>
                <a:ea typeface="Arial"/>
                <a:cs typeface="Arial"/>
                <a:sym typeface="Arial"/>
              </a:endParaRPr>
            </a:p>
          </p:txBody>
        </p:sp>
        <p:sp>
          <p:nvSpPr>
            <p:cNvPr id="930" name="Google Shape;930;p64"/>
            <p:cNvSpPr/>
            <p:nvPr/>
          </p:nvSpPr>
          <p:spPr>
            <a:xfrm>
              <a:off x="2578480" y="3419561"/>
              <a:ext cx="1828800" cy="1477328"/>
            </a:xfrm>
            <a:prstGeom prst="rect">
              <a:avLst/>
            </a:prstGeom>
            <a:noFill/>
            <a:ln>
              <a:noFill/>
            </a:ln>
          </p:spPr>
          <p:txBody>
            <a:bodyPr anchorCtr="0" anchor="t" bIns="28575" lIns="0" spcFirstLastPara="1" rIns="0" wrap="square" tIns="28575">
              <a:noAutofit/>
            </a:bodyPr>
            <a:lstStyle/>
            <a:p>
              <a:pPr indent="0" lvl="0" marL="0" marR="0" rtl="0" algn="ctr">
                <a:spcBef>
                  <a:spcPts val="0"/>
                </a:spcBef>
                <a:spcAft>
                  <a:spcPts val="0"/>
                </a:spcAft>
                <a:buNone/>
              </a:pPr>
              <a:r>
                <a:rPr lang="en" sz="1100">
                  <a:solidFill>
                    <a:schemeClr val="dk1"/>
                  </a:solidFill>
                  <a:latin typeface="Arial"/>
                  <a:ea typeface="Arial"/>
                  <a:cs typeface="Arial"/>
                  <a:sym typeface="Arial"/>
                </a:rPr>
                <a:t>High </a:t>
              </a:r>
              <a:endParaRPr sz="900"/>
            </a:p>
            <a:p>
              <a:pPr indent="0" lvl="0" marL="0" marR="0" rtl="0" algn="ctr">
                <a:spcBef>
                  <a:spcPts val="0"/>
                </a:spcBef>
                <a:spcAft>
                  <a:spcPts val="0"/>
                </a:spcAft>
                <a:buNone/>
              </a:pPr>
              <a:r>
                <a:rPr lang="en" sz="1100">
                  <a:solidFill>
                    <a:schemeClr val="dk1"/>
                  </a:solidFill>
                  <a:latin typeface="Arial"/>
                  <a:ea typeface="Arial"/>
                  <a:cs typeface="Arial"/>
                  <a:sym typeface="Arial"/>
                </a:rPr>
                <a:t>throughput, low-latency reads</a:t>
              </a:r>
              <a:endParaRPr sz="900"/>
            </a:p>
            <a:p>
              <a:pPr indent="0" lvl="0" marL="0" marR="0" rtl="0" algn="ctr">
                <a:spcBef>
                  <a:spcPts val="0"/>
                </a:spcBef>
                <a:spcAft>
                  <a:spcPts val="0"/>
                </a:spcAft>
                <a:buNone/>
              </a:pPr>
              <a:r>
                <a:rPr lang="en" sz="1100">
                  <a:solidFill>
                    <a:schemeClr val="dk1"/>
                  </a:solidFill>
                  <a:latin typeface="Arial"/>
                  <a:ea typeface="Arial"/>
                  <a:cs typeface="Arial"/>
                  <a:sym typeface="Arial"/>
                </a:rPr>
                <a:t>and writes, endless scale</a:t>
              </a:r>
              <a:endParaRPr sz="900"/>
            </a:p>
          </p:txBody>
        </p:sp>
        <p:sp>
          <p:nvSpPr>
            <p:cNvPr id="931" name="Google Shape;931;p64"/>
            <p:cNvSpPr/>
            <p:nvPr/>
          </p:nvSpPr>
          <p:spPr>
            <a:xfrm>
              <a:off x="2578480" y="5349405"/>
              <a:ext cx="1828800" cy="1323439"/>
            </a:xfrm>
            <a:prstGeom prst="rect">
              <a:avLst/>
            </a:prstGeom>
            <a:noFill/>
            <a:ln>
              <a:noFill/>
            </a:ln>
          </p:spPr>
          <p:txBody>
            <a:bodyPr anchorCtr="0" anchor="t" bIns="28575" lIns="0" spcFirstLastPara="1" rIns="0" wrap="square" tIns="28575">
              <a:noAutofit/>
            </a:bodyPr>
            <a:lstStyle/>
            <a:p>
              <a:pPr indent="0" lvl="0" marL="0" marR="0" rtl="0" algn="ctr">
                <a:spcBef>
                  <a:spcPts val="0"/>
                </a:spcBef>
                <a:spcAft>
                  <a:spcPts val="0"/>
                </a:spcAft>
                <a:buNone/>
              </a:pPr>
              <a:r>
                <a:rPr lang="en" sz="1000">
                  <a:solidFill>
                    <a:schemeClr val="dk1"/>
                  </a:solidFill>
                  <a:latin typeface="Arial"/>
                  <a:ea typeface="Arial"/>
                  <a:cs typeface="Arial"/>
                  <a:sym typeface="Arial"/>
                </a:rPr>
                <a:t>Real-time bidding, shopping cart, social, product catalog, customer preferences</a:t>
              </a:r>
              <a:endParaRPr sz="900"/>
            </a:p>
          </p:txBody>
        </p:sp>
      </p:grpSp>
      <p:grpSp>
        <p:nvGrpSpPr>
          <p:cNvPr id="932" name="Google Shape;932;p64"/>
          <p:cNvGrpSpPr/>
          <p:nvPr/>
        </p:nvGrpSpPr>
        <p:grpSpPr>
          <a:xfrm>
            <a:off x="2859441" y="1279408"/>
            <a:ext cx="1143000" cy="2876714"/>
            <a:chOff x="4446796" y="1823881"/>
            <a:chExt cx="1828800" cy="4602743"/>
          </a:xfrm>
        </p:grpSpPr>
        <p:grpSp>
          <p:nvGrpSpPr>
            <p:cNvPr id="933" name="Google Shape;933;p64"/>
            <p:cNvGrpSpPr/>
            <p:nvPr/>
          </p:nvGrpSpPr>
          <p:grpSpPr>
            <a:xfrm>
              <a:off x="5204607" y="1823881"/>
              <a:ext cx="313179" cy="460787"/>
              <a:chOff x="777902" y="3534656"/>
              <a:chExt cx="283016" cy="416408"/>
            </a:xfrm>
          </p:grpSpPr>
          <p:grpSp>
            <p:nvGrpSpPr>
              <p:cNvPr id="934" name="Google Shape;934;p64"/>
              <p:cNvGrpSpPr/>
              <p:nvPr/>
            </p:nvGrpSpPr>
            <p:grpSpPr>
              <a:xfrm>
                <a:off x="777902" y="3534656"/>
                <a:ext cx="283016" cy="416408"/>
                <a:chOff x="5702504" y="2544068"/>
                <a:chExt cx="224587" cy="302066"/>
              </a:xfrm>
            </p:grpSpPr>
            <p:sp>
              <p:nvSpPr>
                <p:cNvPr id="935" name="Google Shape;935;p64"/>
                <p:cNvSpPr/>
                <p:nvPr/>
              </p:nvSpPr>
              <p:spPr>
                <a:xfrm>
                  <a:off x="5702504" y="2544068"/>
                  <a:ext cx="224587" cy="302066"/>
                </a:xfrm>
                <a:custGeom>
                  <a:rect b="b" l="l" r="r" t="t"/>
                  <a:pathLst>
                    <a:path extrusionOk="0" h="320" w="200">
                      <a:moveTo>
                        <a:pt x="0" y="320"/>
                      </a:moveTo>
                      <a:lnTo>
                        <a:pt x="200" y="320"/>
                      </a:lnTo>
                      <a:lnTo>
                        <a:pt x="200" y="73"/>
                      </a:lnTo>
                      <a:lnTo>
                        <a:pt x="125" y="73"/>
                      </a:lnTo>
                      <a:lnTo>
                        <a:pt x="125" y="0"/>
                      </a:lnTo>
                      <a:lnTo>
                        <a:pt x="0" y="0"/>
                      </a:lnTo>
                      <a:lnTo>
                        <a:pt x="0" y="320"/>
                      </a:lnTo>
                      <a:close/>
                    </a:path>
                  </a:pathLst>
                </a:custGeom>
                <a:noFill/>
                <a:ln cap="rnd" cmpd="sng" w="15875">
                  <a:solidFill>
                    <a:schemeClr val="dk1"/>
                  </a:solidFill>
                  <a:prstDash val="solid"/>
                  <a:round/>
                  <a:headEnd len="sm" w="sm" type="none"/>
                  <a:tailEnd len="sm" w="sm" type="none"/>
                </a:ln>
              </p:spPr>
              <p:txBody>
                <a:bodyPr anchorCtr="0" anchor="t" bIns="45725" lIns="91450" spcFirstLastPara="1" rIns="91450" wrap="square" tIns="45725">
                  <a:noAutofit/>
                </a:bodyPr>
                <a:lstStyle/>
                <a:p>
                  <a:pPr indent="0" lvl="0" marL="0" marR="0" rtl="0" algn="l">
                    <a:spcBef>
                      <a:spcPts val="0"/>
                    </a:spcBef>
                    <a:spcAft>
                      <a:spcPts val="0"/>
                    </a:spcAft>
                    <a:buNone/>
                  </a:pPr>
                  <a:r>
                    <a:t/>
                  </a:r>
                  <a:endParaRPr sz="1500">
                    <a:solidFill>
                      <a:srgbClr val="474746"/>
                    </a:solidFill>
                    <a:latin typeface="Arial"/>
                    <a:ea typeface="Arial"/>
                    <a:cs typeface="Arial"/>
                    <a:sym typeface="Arial"/>
                  </a:endParaRPr>
                </a:p>
              </p:txBody>
            </p:sp>
            <p:sp>
              <p:nvSpPr>
                <p:cNvPr id="936" name="Google Shape;936;p64"/>
                <p:cNvSpPr/>
                <p:nvPr/>
              </p:nvSpPr>
              <p:spPr>
                <a:xfrm>
                  <a:off x="5840625" y="2545191"/>
                  <a:ext cx="86466" cy="70744"/>
                </a:xfrm>
                <a:custGeom>
                  <a:rect b="b" l="l" r="r" t="t"/>
                  <a:pathLst>
                    <a:path extrusionOk="0" h="75" w="77">
                      <a:moveTo>
                        <a:pt x="77" y="75"/>
                      </a:moveTo>
                      <a:lnTo>
                        <a:pt x="77" y="69"/>
                      </a:lnTo>
                      <a:lnTo>
                        <a:pt x="9" y="0"/>
                      </a:lnTo>
                      <a:lnTo>
                        <a:pt x="0" y="0"/>
                      </a:lnTo>
                    </a:path>
                  </a:pathLst>
                </a:custGeom>
                <a:noFill/>
                <a:ln cap="rnd" cmpd="sng" w="15875">
                  <a:solidFill>
                    <a:schemeClr val="dk1"/>
                  </a:solidFill>
                  <a:prstDash val="solid"/>
                  <a:round/>
                  <a:headEnd len="sm" w="sm" type="none"/>
                  <a:tailEnd len="sm" w="sm" type="none"/>
                </a:ln>
              </p:spPr>
              <p:txBody>
                <a:bodyPr anchorCtr="0" anchor="t" bIns="45725" lIns="91450" spcFirstLastPara="1" rIns="91450" wrap="square" tIns="45725">
                  <a:noAutofit/>
                </a:bodyPr>
                <a:lstStyle/>
                <a:p>
                  <a:pPr indent="0" lvl="0" marL="0" marR="0" rtl="0" algn="l">
                    <a:spcBef>
                      <a:spcPts val="0"/>
                    </a:spcBef>
                    <a:spcAft>
                      <a:spcPts val="0"/>
                    </a:spcAft>
                    <a:buNone/>
                  </a:pPr>
                  <a:r>
                    <a:t/>
                  </a:r>
                  <a:endParaRPr sz="1500">
                    <a:solidFill>
                      <a:srgbClr val="474746"/>
                    </a:solidFill>
                    <a:latin typeface="Arial"/>
                    <a:ea typeface="Arial"/>
                    <a:cs typeface="Arial"/>
                    <a:sym typeface="Arial"/>
                  </a:endParaRPr>
                </a:p>
              </p:txBody>
            </p:sp>
          </p:grpSp>
          <p:sp>
            <p:nvSpPr>
              <p:cNvPr id="937" name="Google Shape;937;p64"/>
              <p:cNvSpPr/>
              <p:nvPr/>
            </p:nvSpPr>
            <p:spPr>
              <a:xfrm>
                <a:off x="835815" y="3690323"/>
                <a:ext cx="164432" cy="166794"/>
              </a:xfrm>
              <a:prstGeom prst="bracePair">
                <a:avLst/>
              </a:prstGeom>
              <a:noFill/>
              <a:ln cap="rnd" cmpd="sng" w="15875">
                <a:solidFill>
                  <a:schemeClr val="dk1"/>
                </a:solidFill>
                <a:prstDash val="solid"/>
                <a:round/>
                <a:headEnd len="sm" w="sm" type="none"/>
                <a:tailEnd len="sm" w="sm" type="none"/>
              </a:ln>
            </p:spPr>
            <p:txBody>
              <a:bodyPr anchorCtr="0" anchor="t" bIns="45725" lIns="91450" spcFirstLastPara="1" rIns="91450" wrap="square" tIns="45725">
                <a:noAutofit/>
              </a:bodyPr>
              <a:lstStyle/>
              <a:p>
                <a:pPr indent="0" lvl="0" marL="0" marR="0" rtl="0" algn="l">
                  <a:spcBef>
                    <a:spcPts val="0"/>
                  </a:spcBef>
                  <a:spcAft>
                    <a:spcPts val="0"/>
                  </a:spcAft>
                  <a:buNone/>
                </a:pPr>
                <a:r>
                  <a:t/>
                </a:r>
                <a:endParaRPr sz="1800">
                  <a:solidFill>
                    <a:srgbClr val="474746"/>
                  </a:solidFill>
                  <a:latin typeface="Arial"/>
                  <a:ea typeface="Arial"/>
                  <a:cs typeface="Arial"/>
                  <a:sym typeface="Arial"/>
                </a:endParaRPr>
              </a:p>
            </p:txBody>
          </p:sp>
        </p:grpSp>
        <p:sp>
          <p:nvSpPr>
            <p:cNvPr id="938" name="Google Shape;938;p64"/>
            <p:cNvSpPr txBox="1"/>
            <p:nvPr/>
          </p:nvSpPr>
          <p:spPr>
            <a:xfrm>
              <a:off x="4446796" y="2828915"/>
              <a:ext cx="1828800" cy="276999"/>
            </a:xfrm>
            <a:prstGeom prst="rect">
              <a:avLst/>
            </a:prstGeom>
            <a:noFill/>
            <a:ln>
              <a:noFill/>
            </a:ln>
          </p:spPr>
          <p:txBody>
            <a:bodyPr anchorCtr="0" anchor="t" bIns="0" lIns="0" spcFirstLastPara="1" rIns="0" wrap="square" tIns="0">
              <a:spAutoFit/>
            </a:bodyPr>
            <a:lstStyle/>
            <a:p>
              <a:pPr indent="0" lvl="0" marL="0" marR="0" rtl="0" algn="ctr">
                <a:lnSpc>
                  <a:spcPct val="90000"/>
                </a:lnSpc>
                <a:spcBef>
                  <a:spcPts val="0"/>
                </a:spcBef>
                <a:spcAft>
                  <a:spcPts val="0"/>
                </a:spcAft>
                <a:buNone/>
              </a:pPr>
              <a:r>
                <a:rPr b="1" lang="en" sz="1300">
                  <a:solidFill>
                    <a:schemeClr val="dk1"/>
                  </a:solidFill>
                  <a:latin typeface="Arial"/>
                  <a:ea typeface="Arial"/>
                  <a:cs typeface="Arial"/>
                  <a:sym typeface="Arial"/>
                </a:rPr>
                <a:t>Document</a:t>
              </a:r>
              <a:endParaRPr sz="1100">
                <a:solidFill>
                  <a:schemeClr val="dk1"/>
                </a:solidFill>
                <a:latin typeface="Arial"/>
                <a:ea typeface="Arial"/>
                <a:cs typeface="Arial"/>
                <a:sym typeface="Arial"/>
              </a:endParaRPr>
            </a:p>
          </p:txBody>
        </p:sp>
        <p:sp>
          <p:nvSpPr>
            <p:cNvPr id="939" name="Google Shape;939;p64"/>
            <p:cNvSpPr/>
            <p:nvPr/>
          </p:nvSpPr>
          <p:spPr>
            <a:xfrm>
              <a:off x="4446796" y="3419561"/>
              <a:ext cx="1828800" cy="1477328"/>
            </a:xfrm>
            <a:prstGeom prst="rect">
              <a:avLst/>
            </a:prstGeom>
            <a:noFill/>
            <a:ln>
              <a:noFill/>
            </a:ln>
          </p:spPr>
          <p:txBody>
            <a:bodyPr anchorCtr="0" anchor="t" bIns="28575" lIns="57150" spcFirstLastPara="1" rIns="57150" wrap="square" tIns="28575">
              <a:noAutofit/>
            </a:bodyPr>
            <a:lstStyle/>
            <a:p>
              <a:pPr indent="0" lvl="0" marL="0" marR="0" rtl="0" algn="ctr">
                <a:spcBef>
                  <a:spcPts val="0"/>
                </a:spcBef>
                <a:spcAft>
                  <a:spcPts val="0"/>
                </a:spcAft>
                <a:buNone/>
              </a:pPr>
              <a:r>
                <a:rPr lang="en" sz="1100">
                  <a:solidFill>
                    <a:schemeClr val="dk1"/>
                  </a:solidFill>
                  <a:latin typeface="Arial"/>
                  <a:ea typeface="Arial"/>
                  <a:cs typeface="Arial"/>
                  <a:sym typeface="Arial"/>
                </a:rPr>
                <a:t>Store documents and quickly access querying on any attribute</a:t>
              </a:r>
              <a:endParaRPr sz="900"/>
            </a:p>
          </p:txBody>
        </p:sp>
        <p:sp>
          <p:nvSpPr>
            <p:cNvPr id="940" name="Google Shape;940;p64"/>
            <p:cNvSpPr/>
            <p:nvPr/>
          </p:nvSpPr>
          <p:spPr>
            <a:xfrm>
              <a:off x="4446796" y="5349406"/>
              <a:ext cx="1828800" cy="1077218"/>
            </a:xfrm>
            <a:prstGeom prst="rect">
              <a:avLst/>
            </a:prstGeom>
            <a:noFill/>
            <a:ln>
              <a:noFill/>
            </a:ln>
          </p:spPr>
          <p:txBody>
            <a:bodyPr anchorCtr="0" anchor="t" bIns="28575" lIns="0" spcFirstLastPara="1" rIns="0" wrap="square" tIns="28575">
              <a:noAutofit/>
            </a:bodyPr>
            <a:lstStyle/>
            <a:p>
              <a:pPr indent="0" lvl="0" marL="0" marR="0" rtl="0" algn="ctr">
                <a:spcBef>
                  <a:spcPts val="0"/>
                </a:spcBef>
                <a:spcAft>
                  <a:spcPts val="0"/>
                </a:spcAft>
                <a:buNone/>
              </a:pPr>
              <a:r>
                <a:rPr lang="en" sz="1000">
                  <a:solidFill>
                    <a:schemeClr val="dk1"/>
                  </a:solidFill>
                  <a:latin typeface="Arial"/>
                  <a:ea typeface="Arial"/>
                  <a:cs typeface="Arial"/>
                  <a:sym typeface="Arial"/>
                </a:rPr>
                <a:t>Content management, personalization, mobile</a:t>
              </a:r>
              <a:endParaRPr sz="900"/>
            </a:p>
          </p:txBody>
        </p:sp>
      </p:grpSp>
      <p:grpSp>
        <p:nvGrpSpPr>
          <p:cNvPr id="941" name="Google Shape;941;p64"/>
          <p:cNvGrpSpPr/>
          <p:nvPr/>
        </p:nvGrpSpPr>
        <p:grpSpPr>
          <a:xfrm>
            <a:off x="3995866" y="1260463"/>
            <a:ext cx="1143000" cy="2734514"/>
            <a:chOff x="6321912" y="1805180"/>
            <a:chExt cx="1828800" cy="4375223"/>
          </a:xfrm>
        </p:grpSpPr>
        <p:grpSp>
          <p:nvGrpSpPr>
            <p:cNvPr id="942" name="Google Shape;942;p64"/>
            <p:cNvGrpSpPr/>
            <p:nvPr/>
          </p:nvGrpSpPr>
          <p:grpSpPr>
            <a:xfrm>
              <a:off x="6991219" y="1805180"/>
              <a:ext cx="490187" cy="498190"/>
              <a:chOff x="677183" y="4198907"/>
              <a:chExt cx="471727" cy="547268"/>
            </a:xfrm>
          </p:grpSpPr>
          <p:grpSp>
            <p:nvGrpSpPr>
              <p:cNvPr id="943" name="Google Shape;943;p64"/>
              <p:cNvGrpSpPr/>
              <p:nvPr/>
            </p:nvGrpSpPr>
            <p:grpSpPr>
              <a:xfrm>
                <a:off x="677183" y="4198907"/>
                <a:ext cx="471727" cy="547268"/>
                <a:chOff x="682166" y="4198907"/>
                <a:chExt cx="471727" cy="547268"/>
              </a:xfrm>
            </p:grpSpPr>
            <p:sp>
              <p:nvSpPr>
                <p:cNvPr id="944" name="Google Shape;944;p64"/>
                <p:cNvSpPr/>
                <p:nvPr/>
              </p:nvSpPr>
              <p:spPr>
                <a:xfrm>
                  <a:off x="744817" y="4264455"/>
                  <a:ext cx="346424" cy="410766"/>
                </a:xfrm>
                <a:custGeom>
                  <a:rect b="b" l="l" r="r" t="t"/>
                  <a:pathLst>
                    <a:path extrusionOk="0" h="67" w="67">
                      <a:moveTo>
                        <a:pt x="58" y="67"/>
                      </a:moveTo>
                      <a:cubicBezTo>
                        <a:pt x="9" y="67"/>
                        <a:pt x="9" y="67"/>
                        <a:pt x="9" y="67"/>
                      </a:cubicBezTo>
                      <a:cubicBezTo>
                        <a:pt x="4" y="67"/>
                        <a:pt x="0" y="63"/>
                        <a:pt x="0" y="58"/>
                      </a:cubicBezTo>
                      <a:cubicBezTo>
                        <a:pt x="0" y="9"/>
                        <a:pt x="0" y="9"/>
                        <a:pt x="0" y="9"/>
                      </a:cubicBezTo>
                      <a:cubicBezTo>
                        <a:pt x="0" y="4"/>
                        <a:pt x="4" y="0"/>
                        <a:pt x="9" y="0"/>
                      </a:cubicBezTo>
                      <a:cubicBezTo>
                        <a:pt x="58" y="0"/>
                        <a:pt x="58" y="0"/>
                        <a:pt x="58" y="0"/>
                      </a:cubicBezTo>
                      <a:cubicBezTo>
                        <a:pt x="63" y="0"/>
                        <a:pt x="67" y="4"/>
                        <a:pt x="67" y="9"/>
                      </a:cubicBezTo>
                      <a:cubicBezTo>
                        <a:pt x="67" y="58"/>
                        <a:pt x="67" y="58"/>
                        <a:pt x="67" y="58"/>
                      </a:cubicBezTo>
                      <a:cubicBezTo>
                        <a:pt x="67" y="63"/>
                        <a:pt x="63" y="67"/>
                        <a:pt x="58" y="67"/>
                      </a:cubicBezTo>
                      <a:close/>
                    </a:path>
                  </a:pathLst>
                </a:custGeom>
                <a:noFill/>
                <a:ln cap="rnd" cmpd="sng" w="15875">
                  <a:solidFill>
                    <a:schemeClr val="dk1"/>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t/>
                  </a:r>
                  <a:endParaRPr b="1" sz="800">
                    <a:solidFill>
                      <a:schemeClr val="dk1"/>
                    </a:solidFill>
                    <a:latin typeface="Arial"/>
                    <a:ea typeface="Arial"/>
                    <a:cs typeface="Arial"/>
                    <a:sym typeface="Arial"/>
                  </a:endParaRPr>
                </a:p>
              </p:txBody>
            </p:sp>
            <p:cxnSp>
              <p:nvCxnSpPr>
                <p:cNvPr id="945" name="Google Shape;945;p64"/>
                <p:cNvCxnSpPr/>
                <p:nvPr/>
              </p:nvCxnSpPr>
              <p:spPr>
                <a:xfrm>
                  <a:off x="873804" y="4198907"/>
                  <a:ext cx="0" cy="65548"/>
                </a:xfrm>
                <a:prstGeom prst="straightConnector1">
                  <a:avLst/>
                </a:prstGeom>
                <a:noFill/>
                <a:ln cap="rnd" cmpd="sng" w="15875">
                  <a:solidFill>
                    <a:schemeClr val="dk1"/>
                  </a:solidFill>
                  <a:prstDash val="solid"/>
                  <a:round/>
                  <a:headEnd len="med" w="med" type="none"/>
                  <a:tailEnd len="med" w="med" type="none"/>
                </a:ln>
              </p:spPr>
            </p:cxnSp>
            <p:cxnSp>
              <p:nvCxnSpPr>
                <p:cNvPr id="946" name="Google Shape;946;p64"/>
                <p:cNvCxnSpPr/>
                <p:nvPr/>
              </p:nvCxnSpPr>
              <p:spPr>
                <a:xfrm>
                  <a:off x="844322" y="4198907"/>
                  <a:ext cx="0" cy="65548"/>
                </a:xfrm>
                <a:prstGeom prst="straightConnector1">
                  <a:avLst/>
                </a:prstGeom>
                <a:noFill/>
                <a:ln cap="rnd" cmpd="sng" w="15875">
                  <a:solidFill>
                    <a:schemeClr val="dk1"/>
                  </a:solidFill>
                  <a:prstDash val="solid"/>
                  <a:round/>
                  <a:headEnd len="med" w="med" type="none"/>
                  <a:tailEnd len="med" w="med" type="none"/>
                </a:ln>
              </p:spPr>
            </p:cxnSp>
            <p:cxnSp>
              <p:nvCxnSpPr>
                <p:cNvPr id="947" name="Google Shape;947;p64"/>
                <p:cNvCxnSpPr/>
                <p:nvPr/>
              </p:nvCxnSpPr>
              <p:spPr>
                <a:xfrm>
                  <a:off x="906973" y="4198907"/>
                  <a:ext cx="0" cy="65548"/>
                </a:xfrm>
                <a:prstGeom prst="straightConnector1">
                  <a:avLst/>
                </a:prstGeom>
                <a:noFill/>
                <a:ln cap="rnd" cmpd="sng" w="15875">
                  <a:solidFill>
                    <a:schemeClr val="dk1"/>
                  </a:solidFill>
                  <a:prstDash val="solid"/>
                  <a:round/>
                  <a:headEnd len="med" w="med" type="none"/>
                  <a:tailEnd len="med" w="med" type="none"/>
                </a:ln>
              </p:spPr>
            </p:cxnSp>
            <p:cxnSp>
              <p:nvCxnSpPr>
                <p:cNvPr id="948" name="Google Shape;948;p64"/>
                <p:cNvCxnSpPr/>
                <p:nvPr/>
              </p:nvCxnSpPr>
              <p:spPr>
                <a:xfrm>
                  <a:off x="936456" y="4198907"/>
                  <a:ext cx="0" cy="65548"/>
                </a:xfrm>
                <a:prstGeom prst="straightConnector1">
                  <a:avLst/>
                </a:prstGeom>
                <a:noFill/>
                <a:ln cap="rnd" cmpd="sng" w="15875">
                  <a:solidFill>
                    <a:schemeClr val="dk1"/>
                  </a:solidFill>
                  <a:prstDash val="solid"/>
                  <a:round/>
                  <a:headEnd len="med" w="med" type="none"/>
                  <a:tailEnd len="med" w="med" type="none"/>
                </a:ln>
              </p:spPr>
            </p:cxnSp>
            <p:cxnSp>
              <p:nvCxnSpPr>
                <p:cNvPr id="949" name="Google Shape;949;p64"/>
                <p:cNvCxnSpPr/>
                <p:nvPr/>
              </p:nvCxnSpPr>
              <p:spPr>
                <a:xfrm>
                  <a:off x="962254" y="4198907"/>
                  <a:ext cx="0" cy="65548"/>
                </a:xfrm>
                <a:prstGeom prst="straightConnector1">
                  <a:avLst/>
                </a:prstGeom>
                <a:noFill/>
                <a:ln cap="rnd" cmpd="sng" w="15875">
                  <a:solidFill>
                    <a:schemeClr val="dk1"/>
                  </a:solidFill>
                  <a:prstDash val="solid"/>
                  <a:round/>
                  <a:headEnd len="med" w="med" type="none"/>
                  <a:tailEnd len="med" w="med" type="none"/>
                </a:ln>
              </p:spPr>
            </p:cxnSp>
            <p:cxnSp>
              <p:nvCxnSpPr>
                <p:cNvPr id="950" name="Google Shape;950;p64"/>
                <p:cNvCxnSpPr/>
                <p:nvPr/>
              </p:nvCxnSpPr>
              <p:spPr>
                <a:xfrm>
                  <a:off x="991736" y="4198907"/>
                  <a:ext cx="0" cy="65548"/>
                </a:xfrm>
                <a:prstGeom prst="straightConnector1">
                  <a:avLst/>
                </a:prstGeom>
                <a:noFill/>
                <a:ln cap="rnd" cmpd="sng" w="15875">
                  <a:solidFill>
                    <a:schemeClr val="dk1"/>
                  </a:solidFill>
                  <a:prstDash val="solid"/>
                  <a:round/>
                  <a:headEnd len="med" w="med" type="none"/>
                  <a:tailEnd len="med" w="med" type="none"/>
                </a:ln>
              </p:spPr>
            </p:cxnSp>
            <p:cxnSp>
              <p:nvCxnSpPr>
                <p:cNvPr id="951" name="Google Shape;951;p64"/>
                <p:cNvCxnSpPr/>
                <p:nvPr/>
              </p:nvCxnSpPr>
              <p:spPr>
                <a:xfrm>
                  <a:off x="873804" y="4680627"/>
                  <a:ext cx="0" cy="65548"/>
                </a:xfrm>
                <a:prstGeom prst="straightConnector1">
                  <a:avLst/>
                </a:prstGeom>
                <a:noFill/>
                <a:ln cap="rnd" cmpd="sng" w="15875">
                  <a:solidFill>
                    <a:schemeClr val="dk1"/>
                  </a:solidFill>
                  <a:prstDash val="solid"/>
                  <a:round/>
                  <a:headEnd len="med" w="med" type="none"/>
                  <a:tailEnd len="med" w="med" type="none"/>
                </a:ln>
              </p:spPr>
            </p:cxnSp>
            <p:cxnSp>
              <p:nvCxnSpPr>
                <p:cNvPr id="952" name="Google Shape;952;p64"/>
                <p:cNvCxnSpPr/>
                <p:nvPr/>
              </p:nvCxnSpPr>
              <p:spPr>
                <a:xfrm>
                  <a:off x="844322" y="4680627"/>
                  <a:ext cx="0" cy="65548"/>
                </a:xfrm>
                <a:prstGeom prst="straightConnector1">
                  <a:avLst/>
                </a:prstGeom>
                <a:noFill/>
                <a:ln cap="rnd" cmpd="sng" w="15875">
                  <a:solidFill>
                    <a:schemeClr val="dk1"/>
                  </a:solidFill>
                  <a:prstDash val="solid"/>
                  <a:round/>
                  <a:headEnd len="med" w="med" type="none"/>
                  <a:tailEnd len="med" w="med" type="none"/>
                </a:ln>
              </p:spPr>
            </p:cxnSp>
            <p:cxnSp>
              <p:nvCxnSpPr>
                <p:cNvPr id="953" name="Google Shape;953;p64"/>
                <p:cNvCxnSpPr/>
                <p:nvPr/>
              </p:nvCxnSpPr>
              <p:spPr>
                <a:xfrm>
                  <a:off x="906973" y="4680627"/>
                  <a:ext cx="0" cy="65548"/>
                </a:xfrm>
                <a:prstGeom prst="straightConnector1">
                  <a:avLst/>
                </a:prstGeom>
                <a:noFill/>
                <a:ln cap="rnd" cmpd="sng" w="15875">
                  <a:solidFill>
                    <a:schemeClr val="dk1"/>
                  </a:solidFill>
                  <a:prstDash val="solid"/>
                  <a:round/>
                  <a:headEnd len="med" w="med" type="none"/>
                  <a:tailEnd len="med" w="med" type="none"/>
                </a:ln>
              </p:spPr>
            </p:cxnSp>
            <p:cxnSp>
              <p:nvCxnSpPr>
                <p:cNvPr id="954" name="Google Shape;954;p64"/>
                <p:cNvCxnSpPr/>
                <p:nvPr/>
              </p:nvCxnSpPr>
              <p:spPr>
                <a:xfrm>
                  <a:off x="936456" y="4680627"/>
                  <a:ext cx="0" cy="65548"/>
                </a:xfrm>
                <a:prstGeom prst="straightConnector1">
                  <a:avLst/>
                </a:prstGeom>
                <a:noFill/>
                <a:ln cap="rnd" cmpd="sng" w="15875">
                  <a:solidFill>
                    <a:schemeClr val="dk1"/>
                  </a:solidFill>
                  <a:prstDash val="solid"/>
                  <a:round/>
                  <a:headEnd len="med" w="med" type="none"/>
                  <a:tailEnd len="med" w="med" type="none"/>
                </a:ln>
              </p:spPr>
            </p:cxnSp>
            <p:cxnSp>
              <p:nvCxnSpPr>
                <p:cNvPr id="955" name="Google Shape;955;p64"/>
                <p:cNvCxnSpPr/>
                <p:nvPr/>
              </p:nvCxnSpPr>
              <p:spPr>
                <a:xfrm>
                  <a:off x="962254" y="4680627"/>
                  <a:ext cx="0" cy="65548"/>
                </a:xfrm>
                <a:prstGeom prst="straightConnector1">
                  <a:avLst/>
                </a:prstGeom>
                <a:noFill/>
                <a:ln cap="rnd" cmpd="sng" w="15875">
                  <a:solidFill>
                    <a:schemeClr val="dk1"/>
                  </a:solidFill>
                  <a:prstDash val="solid"/>
                  <a:round/>
                  <a:headEnd len="med" w="med" type="none"/>
                  <a:tailEnd len="med" w="med" type="none"/>
                </a:ln>
              </p:spPr>
            </p:cxnSp>
            <p:cxnSp>
              <p:nvCxnSpPr>
                <p:cNvPr id="956" name="Google Shape;956;p64"/>
                <p:cNvCxnSpPr/>
                <p:nvPr/>
              </p:nvCxnSpPr>
              <p:spPr>
                <a:xfrm>
                  <a:off x="991736" y="4680627"/>
                  <a:ext cx="0" cy="65548"/>
                </a:xfrm>
                <a:prstGeom prst="straightConnector1">
                  <a:avLst/>
                </a:prstGeom>
                <a:noFill/>
                <a:ln cap="rnd" cmpd="sng" w="15875">
                  <a:solidFill>
                    <a:schemeClr val="dk1"/>
                  </a:solidFill>
                  <a:prstDash val="solid"/>
                  <a:round/>
                  <a:headEnd len="med" w="med" type="none"/>
                  <a:tailEnd len="med" w="med" type="none"/>
                </a:ln>
              </p:spPr>
            </p:cxnSp>
            <p:cxnSp>
              <p:nvCxnSpPr>
                <p:cNvPr id="957" name="Google Shape;957;p64"/>
                <p:cNvCxnSpPr/>
                <p:nvPr/>
              </p:nvCxnSpPr>
              <p:spPr>
                <a:xfrm rot="10800000">
                  <a:off x="1094927" y="4417400"/>
                  <a:ext cx="58966" cy="0"/>
                </a:xfrm>
                <a:prstGeom prst="straightConnector1">
                  <a:avLst/>
                </a:prstGeom>
                <a:noFill/>
                <a:ln cap="rnd" cmpd="sng" w="15875">
                  <a:solidFill>
                    <a:schemeClr val="dk1"/>
                  </a:solidFill>
                  <a:prstDash val="solid"/>
                  <a:round/>
                  <a:headEnd len="med" w="med" type="none"/>
                  <a:tailEnd len="med" w="med" type="none"/>
                </a:ln>
              </p:spPr>
            </p:cxnSp>
            <p:cxnSp>
              <p:nvCxnSpPr>
                <p:cNvPr id="958" name="Google Shape;958;p64"/>
                <p:cNvCxnSpPr/>
                <p:nvPr/>
              </p:nvCxnSpPr>
              <p:spPr>
                <a:xfrm rot="10800000">
                  <a:off x="1094927" y="4382441"/>
                  <a:ext cx="58966" cy="0"/>
                </a:xfrm>
                <a:prstGeom prst="straightConnector1">
                  <a:avLst/>
                </a:prstGeom>
                <a:noFill/>
                <a:ln cap="rnd" cmpd="sng" w="15875">
                  <a:solidFill>
                    <a:schemeClr val="dk1"/>
                  </a:solidFill>
                  <a:prstDash val="solid"/>
                  <a:round/>
                  <a:headEnd len="med" w="med" type="none"/>
                  <a:tailEnd len="med" w="med" type="none"/>
                </a:ln>
              </p:spPr>
            </p:cxnSp>
            <p:cxnSp>
              <p:nvCxnSpPr>
                <p:cNvPr id="959" name="Google Shape;959;p64"/>
                <p:cNvCxnSpPr/>
                <p:nvPr/>
              </p:nvCxnSpPr>
              <p:spPr>
                <a:xfrm rot="10800000">
                  <a:off x="1094927" y="4447989"/>
                  <a:ext cx="58966" cy="0"/>
                </a:xfrm>
                <a:prstGeom prst="straightConnector1">
                  <a:avLst/>
                </a:prstGeom>
                <a:noFill/>
                <a:ln cap="rnd" cmpd="sng" w="15875">
                  <a:solidFill>
                    <a:schemeClr val="dk1"/>
                  </a:solidFill>
                  <a:prstDash val="solid"/>
                  <a:round/>
                  <a:headEnd len="med" w="med" type="none"/>
                  <a:tailEnd len="med" w="med" type="none"/>
                </a:ln>
              </p:spPr>
            </p:cxnSp>
            <p:cxnSp>
              <p:nvCxnSpPr>
                <p:cNvPr id="960" name="Google Shape;960;p64"/>
                <p:cNvCxnSpPr/>
                <p:nvPr/>
              </p:nvCxnSpPr>
              <p:spPr>
                <a:xfrm rot="10800000">
                  <a:off x="1094927" y="4482947"/>
                  <a:ext cx="58966" cy="0"/>
                </a:xfrm>
                <a:prstGeom prst="straightConnector1">
                  <a:avLst/>
                </a:prstGeom>
                <a:noFill/>
                <a:ln cap="rnd" cmpd="sng" w="15875">
                  <a:solidFill>
                    <a:schemeClr val="dk1"/>
                  </a:solidFill>
                  <a:prstDash val="solid"/>
                  <a:round/>
                  <a:headEnd len="med" w="med" type="none"/>
                  <a:tailEnd len="med" w="med" type="none"/>
                </a:ln>
              </p:spPr>
            </p:cxnSp>
            <p:cxnSp>
              <p:nvCxnSpPr>
                <p:cNvPr id="961" name="Google Shape;961;p64"/>
                <p:cNvCxnSpPr/>
                <p:nvPr/>
              </p:nvCxnSpPr>
              <p:spPr>
                <a:xfrm rot="10800000">
                  <a:off x="1094927" y="4522276"/>
                  <a:ext cx="58966" cy="0"/>
                </a:xfrm>
                <a:prstGeom prst="straightConnector1">
                  <a:avLst/>
                </a:prstGeom>
                <a:noFill/>
                <a:ln cap="rnd" cmpd="sng" w="15875">
                  <a:solidFill>
                    <a:schemeClr val="dk1"/>
                  </a:solidFill>
                  <a:prstDash val="solid"/>
                  <a:round/>
                  <a:headEnd len="med" w="med" type="none"/>
                  <a:tailEnd len="med" w="med" type="none"/>
                </a:ln>
              </p:spPr>
            </p:cxnSp>
            <p:cxnSp>
              <p:nvCxnSpPr>
                <p:cNvPr id="962" name="Google Shape;962;p64"/>
                <p:cNvCxnSpPr/>
                <p:nvPr/>
              </p:nvCxnSpPr>
              <p:spPr>
                <a:xfrm rot="10800000">
                  <a:off x="1094927" y="4557235"/>
                  <a:ext cx="58966" cy="0"/>
                </a:xfrm>
                <a:prstGeom prst="straightConnector1">
                  <a:avLst/>
                </a:prstGeom>
                <a:noFill/>
                <a:ln cap="rnd" cmpd="sng" w="15875">
                  <a:solidFill>
                    <a:schemeClr val="dk1"/>
                  </a:solidFill>
                  <a:prstDash val="solid"/>
                  <a:round/>
                  <a:headEnd len="med" w="med" type="none"/>
                  <a:tailEnd len="med" w="med" type="none"/>
                </a:ln>
              </p:spPr>
            </p:cxnSp>
            <p:cxnSp>
              <p:nvCxnSpPr>
                <p:cNvPr id="963" name="Google Shape;963;p64"/>
                <p:cNvCxnSpPr/>
                <p:nvPr/>
              </p:nvCxnSpPr>
              <p:spPr>
                <a:xfrm rot="10800000">
                  <a:off x="682166" y="4417400"/>
                  <a:ext cx="58966" cy="0"/>
                </a:xfrm>
                <a:prstGeom prst="straightConnector1">
                  <a:avLst/>
                </a:prstGeom>
                <a:noFill/>
                <a:ln cap="rnd" cmpd="sng" w="15875">
                  <a:solidFill>
                    <a:schemeClr val="dk1"/>
                  </a:solidFill>
                  <a:prstDash val="solid"/>
                  <a:round/>
                  <a:headEnd len="med" w="med" type="none"/>
                  <a:tailEnd len="med" w="med" type="none"/>
                </a:ln>
              </p:spPr>
            </p:cxnSp>
            <p:cxnSp>
              <p:nvCxnSpPr>
                <p:cNvPr id="964" name="Google Shape;964;p64"/>
                <p:cNvCxnSpPr/>
                <p:nvPr/>
              </p:nvCxnSpPr>
              <p:spPr>
                <a:xfrm rot="10800000">
                  <a:off x="682166" y="4382441"/>
                  <a:ext cx="58966" cy="0"/>
                </a:xfrm>
                <a:prstGeom prst="straightConnector1">
                  <a:avLst/>
                </a:prstGeom>
                <a:noFill/>
                <a:ln cap="rnd" cmpd="sng" w="15875">
                  <a:solidFill>
                    <a:schemeClr val="dk1"/>
                  </a:solidFill>
                  <a:prstDash val="solid"/>
                  <a:round/>
                  <a:headEnd len="med" w="med" type="none"/>
                  <a:tailEnd len="med" w="med" type="none"/>
                </a:ln>
              </p:spPr>
            </p:cxnSp>
            <p:cxnSp>
              <p:nvCxnSpPr>
                <p:cNvPr id="965" name="Google Shape;965;p64"/>
                <p:cNvCxnSpPr/>
                <p:nvPr/>
              </p:nvCxnSpPr>
              <p:spPr>
                <a:xfrm rot="10800000">
                  <a:off x="682166" y="4447989"/>
                  <a:ext cx="58966" cy="0"/>
                </a:xfrm>
                <a:prstGeom prst="straightConnector1">
                  <a:avLst/>
                </a:prstGeom>
                <a:noFill/>
                <a:ln cap="rnd" cmpd="sng" w="15875">
                  <a:solidFill>
                    <a:schemeClr val="dk1"/>
                  </a:solidFill>
                  <a:prstDash val="solid"/>
                  <a:round/>
                  <a:headEnd len="med" w="med" type="none"/>
                  <a:tailEnd len="med" w="med" type="none"/>
                </a:ln>
              </p:spPr>
            </p:cxnSp>
            <p:cxnSp>
              <p:nvCxnSpPr>
                <p:cNvPr id="966" name="Google Shape;966;p64"/>
                <p:cNvCxnSpPr/>
                <p:nvPr/>
              </p:nvCxnSpPr>
              <p:spPr>
                <a:xfrm rot="10800000">
                  <a:off x="682166" y="4482947"/>
                  <a:ext cx="58966" cy="0"/>
                </a:xfrm>
                <a:prstGeom prst="straightConnector1">
                  <a:avLst/>
                </a:prstGeom>
                <a:noFill/>
                <a:ln cap="rnd" cmpd="sng" w="15875">
                  <a:solidFill>
                    <a:schemeClr val="dk1"/>
                  </a:solidFill>
                  <a:prstDash val="solid"/>
                  <a:round/>
                  <a:headEnd len="med" w="med" type="none"/>
                  <a:tailEnd len="med" w="med" type="none"/>
                </a:ln>
              </p:spPr>
            </p:cxnSp>
            <p:cxnSp>
              <p:nvCxnSpPr>
                <p:cNvPr id="967" name="Google Shape;967;p64"/>
                <p:cNvCxnSpPr/>
                <p:nvPr/>
              </p:nvCxnSpPr>
              <p:spPr>
                <a:xfrm rot="10800000">
                  <a:off x="682166" y="4522276"/>
                  <a:ext cx="58966" cy="0"/>
                </a:xfrm>
                <a:prstGeom prst="straightConnector1">
                  <a:avLst/>
                </a:prstGeom>
                <a:noFill/>
                <a:ln cap="rnd" cmpd="sng" w="15875">
                  <a:solidFill>
                    <a:schemeClr val="dk1"/>
                  </a:solidFill>
                  <a:prstDash val="solid"/>
                  <a:round/>
                  <a:headEnd len="med" w="med" type="none"/>
                  <a:tailEnd len="med" w="med" type="none"/>
                </a:ln>
              </p:spPr>
            </p:cxnSp>
            <p:cxnSp>
              <p:nvCxnSpPr>
                <p:cNvPr id="968" name="Google Shape;968;p64"/>
                <p:cNvCxnSpPr/>
                <p:nvPr/>
              </p:nvCxnSpPr>
              <p:spPr>
                <a:xfrm rot="10800000">
                  <a:off x="682166" y="4557235"/>
                  <a:ext cx="58966" cy="0"/>
                </a:xfrm>
                <a:prstGeom prst="straightConnector1">
                  <a:avLst/>
                </a:prstGeom>
                <a:noFill/>
                <a:ln cap="rnd" cmpd="sng" w="15875">
                  <a:solidFill>
                    <a:schemeClr val="dk1"/>
                  </a:solidFill>
                  <a:prstDash val="solid"/>
                  <a:round/>
                  <a:headEnd len="med" w="med" type="none"/>
                  <a:tailEnd len="med" w="med" type="none"/>
                </a:ln>
              </p:spPr>
            </p:cxnSp>
            <p:sp>
              <p:nvSpPr>
                <p:cNvPr id="969" name="Google Shape;969;p64"/>
                <p:cNvSpPr/>
                <p:nvPr/>
              </p:nvSpPr>
              <p:spPr>
                <a:xfrm>
                  <a:off x="813979" y="4339241"/>
                  <a:ext cx="213165" cy="252758"/>
                </a:xfrm>
                <a:custGeom>
                  <a:rect b="b" l="l" r="r" t="t"/>
                  <a:pathLst>
                    <a:path extrusionOk="0" h="67" w="67">
                      <a:moveTo>
                        <a:pt x="58" y="67"/>
                      </a:moveTo>
                      <a:cubicBezTo>
                        <a:pt x="9" y="67"/>
                        <a:pt x="9" y="67"/>
                        <a:pt x="9" y="67"/>
                      </a:cubicBezTo>
                      <a:cubicBezTo>
                        <a:pt x="4" y="67"/>
                        <a:pt x="0" y="63"/>
                        <a:pt x="0" y="58"/>
                      </a:cubicBezTo>
                      <a:cubicBezTo>
                        <a:pt x="0" y="9"/>
                        <a:pt x="0" y="9"/>
                        <a:pt x="0" y="9"/>
                      </a:cubicBezTo>
                      <a:cubicBezTo>
                        <a:pt x="0" y="4"/>
                        <a:pt x="4" y="0"/>
                        <a:pt x="9" y="0"/>
                      </a:cubicBezTo>
                      <a:cubicBezTo>
                        <a:pt x="58" y="0"/>
                        <a:pt x="58" y="0"/>
                        <a:pt x="58" y="0"/>
                      </a:cubicBezTo>
                      <a:cubicBezTo>
                        <a:pt x="63" y="0"/>
                        <a:pt x="67" y="4"/>
                        <a:pt x="67" y="9"/>
                      </a:cubicBezTo>
                      <a:cubicBezTo>
                        <a:pt x="67" y="58"/>
                        <a:pt x="67" y="58"/>
                        <a:pt x="67" y="58"/>
                      </a:cubicBezTo>
                      <a:cubicBezTo>
                        <a:pt x="67" y="63"/>
                        <a:pt x="63" y="67"/>
                        <a:pt x="58" y="67"/>
                      </a:cubicBezTo>
                      <a:close/>
                    </a:path>
                  </a:pathLst>
                </a:custGeom>
                <a:noFill/>
                <a:ln cap="rnd" cmpd="sng" w="15875">
                  <a:solidFill>
                    <a:schemeClr val="dk1"/>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t/>
                  </a:r>
                  <a:endParaRPr b="1" sz="800">
                    <a:solidFill>
                      <a:schemeClr val="dk1"/>
                    </a:solidFill>
                    <a:latin typeface="Arial"/>
                    <a:ea typeface="Arial"/>
                    <a:cs typeface="Arial"/>
                    <a:sym typeface="Arial"/>
                  </a:endParaRPr>
                </a:p>
              </p:txBody>
            </p:sp>
          </p:grpSp>
          <p:sp>
            <p:nvSpPr>
              <p:cNvPr id="970" name="Google Shape;970;p64"/>
              <p:cNvSpPr/>
              <p:nvPr/>
            </p:nvSpPr>
            <p:spPr>
              <a:xfrm>
                <a:off x="849597" y="4390920"/>
                <a:ext cx="66396" cy="72632"/>
              </a:xfrm>
              <a:prstGeom prst="ellipse">
                <a:avLst/>
              </a:prstGeom>
              <a:solidFill>
                <a:schemeClr val="dk1"/>
              </a:solidFill>
              <a:ln>
                <a:noFill/>
              </a:ln>
            </p:spPr>
            <p:txBody>
              <a:bodyPr anchorCtr="0" anchor="ctr" bIns="28575" lIns="57150" spcFirstLastPara="1" rIns="57150" wrap="square" tIns="28575">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971" name="Google Shape;971;p64"/>
              <p:cNvSpPr/>
              <p:nvPr/>
            </p:nvSpPr>
            <p:spPr>
              <a:xfrm>
                <a:off x="918759" y="4477928"/>
                <a:ext cx="66396" cy="72632"/>
              </a:xfrm>
              <a:prstGeom prst="ellipse">
                <a:avLst/>
              </a:prstGeom>
              <a:solidFill>
                <a:schemeClr val="dk1"/>
              </a:solidFill>
              <a:ln>
                <a:noFill/>
              </a:ln>
            </p:spPr>
            <p:txBody>
              <a:bodyPr anchorCtr="0" anchor="ctr" bIns="28575" lIns="57150" spcFirstLastPara="1" rIns="57150" wrap="square" tIns="28575">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972" name="Google Shape;972;p64"/>
              <p:cNvCxnSpPr/>
              <p:nvPr/>
            </p:nvCxnSpPr>
            <p:spPr>
              <a:xfrm rot="10800000">
                <a:off x="906940" y="4427236"/>
                <a:ext cx="108453" cy="0"/>
              </a:xfrm>
              <a:prstGeom prst="straightConnector1">
                <a:avLst/>
              </a:prstGeom>
              <a:noFill/>
              <a:ln cap="rnd" cmpd="sng" w="15875">
                <a:solidFill>
                  <a:schemeClr val="dk1"/>
                </a:solidFill>
                <a:prstDash val="solid"/>
                <a:round/>
                <a:headEnd len="med" w="med" type="none"/>
                <a:tailEnd len="med" w="med" type="none"/>
              </a:ln>
            </p:spPr>
          </p:cxnSp>
          <p:cxnSp>
            <p:nvCxnSpPr>
              <p:cNvPr id="973" name="Google Shape;973;p64"/>
              <p:cNvCxnSpPr/>
              <p:nvPr/>
            </p:nvCxnSpPr>
            <p:spPr>
              <a:xfrm>
                <a:off x="825198" y="4518027"/>
                <a:ext cx="110660" cy="0"/>
              </a:xfrm>
              <a:prstGeom prst="straightConnector1">
                <a:avLst/>
              </a:prstGeom>
              <a:noFill/>
              <a:ln cap="rnd" cmpd="sng" w="15875">
                <a:solidFill>
                  <a:schemeClr val="dk1"/>
                </a:solidFill>
                <a:prstDash val="solid"/>
                <a:round/>
                <a:headEnd len="med" w="med" type="none"/>
                <a:tailEnd len="med" w="med" type="none"/>
              </a:ln>
            </p:spPr>
          </p:cxnSp>
        </p:grpSp>
        <p:sp>
          <p:nvSpPr>
            <p:cNvPr id="974" name="Google Shape;974;p64"/>
            <p:cNvSpPr txBox="1"/>
            <p:nvPr/>
          </p:nvSpPr>
          <p:spPr>
            <a:xfrm>
              <a:off x="6321912" y="2828915"/>
              <a:ext cx="1828800" cy="276999"/>
            </a:xfrm>
            <a:prstGeom prst="rect">
              <a:avLst/>
            </a:prstGeom>
            <a:noFill/>
            <a:ln>
              <a:noFill/>
            </a:ln>
          </p:spPr>
          <p:txBody>
            <a:bodyPr anchorCtr="0" anchor="t" bIns="0" lIns="0" spcFirstLastPara="1" rIns="0" wrap="square" tIns="0">
              <a:spAutoFit/>
            </a:bodyPr>
            <a:lstStyle/>
            <a:p>
              <a:pPr indent="0" lvl="0" marL="0" marR="0" rtl="0" algn="ctr">
                <a:lnSpc>
                  <a:spcPct val="90000"/>
                </a:lnSpc>
                <a:spcBef>
                  <a:spcPts val="0"/>
                </a:spcBef>
                <a:spcAft>
                  <a:spcPts val="0"/>
                </a:spcAft>
                <a:buNone/>
              </a:pPr>
              <a:r>
                <a:rPr b="1" lang="en" sz="1300">
                  <a:solidFill>
                    <a:schemeClr val="dk1"/>
                  </a:solidFill>
                  <a:latin typeface="Arial"/>
                  <a:ea typeface="Arial"/>
                  <a:cs typeface="Arial"/>
                  <a:sym typeface="Arial"/>
                </a:rPr>
                <a:t>In-memory</a:t>
              </a:r>
              <a:endParaRPr sz="1100">
                <a:solidFill>
                  <a:schemeClr val="dk1"/>
                </a:solidFill>
                <a:latin typeface="Arial"/>
                <a:ea typeface="Arial"/>
                <a:cs typeface="Arial"/>
                <a:sym typeface="Arial"/>
              </a:endParaRPr>
            </a:p>
          </p:txBody>
        </p:sp>
        <p:sp>
          <p:nvSpPr>
            <p:cNvPr id="975" name="Google Shape;975;p64"/>
            <p:cNvSpPr/>
            <p:nvPr/>
          </p:nvSpPr>
          <p:spPr>
            <a:xfrm>
              <a:off x="6321912" y="3419561"/>
              <a:ext cx="1828800" cy="1200329"/>
            </a:xfrm>
            <a:prstGeom prst="rect">
              <a:avLst/>
            </a:prstGeom>
            <a:noFill/>
            <a:ln>
              <a:noFill/>
            </a:ln>
          </p:spPr>
          <p:txBody>
            <a:bodyPr anchorCtr="0" anchor="t" bIns="28575" lIns="57150" spcFirstLastPara="1" rIns="57150" wrap="square" tIns="28575">
              <a:noAutofit/>
            </a:bodyPr>
            <a:lstStyle/>
            <a:p>
              <a:pPr indent="0" lvl="0" marL="0" marR="0" rtl="0" algn="ctr">
                <a:spcBef>
                  <a:spcPts val="0"/>
                </a:spcBef>
                <a:spcAft>
                  <a:spcPts val="0"/>
                </a:spcAft>
                <a:buNone/>
              </a:pPr>
              <a:r>
                <a:rPr lang="en" sz="1100">
                  <a:solidFill>
                    <a:schemeClr val="dk1"/>
                  </a:solidFill>
                  <a:latin typeface="Arial"/>
                  <a:ea typeface="Arial"/>
                  <a:cs typeface="Arial"/>
                  <a:sym typeface="Arial"/>
                </a:rPr>
                <a:t>Query by key with microsecond latency</a:t>
              </a:r>
              <a:endParaRPr sz="900"/>
            </a:p>
          </p:txBody>
        </p:sp>
        <p:sp>
          <p:nvSpPr>
            <p:cNvPr id="976" name="Google Shape;976;p64"/>
            <p:cNvSpPr/>
            <p:nvPr/>
          </p:nvSpPr>
          <p:spPr>
            <a:xfrm>
              <a:off x="6321912" y="5349406"/>
              <a:ext cx="1828800" cy="830997"/>
            </a:xfrm>
            <a:prstGeom prst="rect">
              <a:avLst/>
            </a:prstGeom>
            <a:noFill/>
            <a:ln>
              <a:noFill/>
            </a:ln>
          </p:spPr>
          <p:txBody>
            <a:bodyPr anchorCtr="0" anchor="t" bIns="28575" lIns="0" spcFirstLastPara="1" rIns="0" wrap="square" tIns="28575">
              <a:noAutofit/>
            </a:bodyPr>
            <a:lstStyle/>
            <a:p>
              <a:pPr indent="0" lvl="0" marL="0" marR="0" rtl="0" algn="ctr">
                <a:spcBef>
                  <a:spcPts val="0"/>
                </a:spcBef>
                <a:spcAft>
                  <a:spcPts val="0"/>
                </a:spcAft>
                <a:buNone/>
              </a:pPr>
              <a:r>
                <a:rPr lang="en" sz="1000">
                  <a:solidFill>
                    <a:schemeClr val="dk1"/>
                  </a:solidFill>
                  <a:latin typeface="Arial"/>
                  <a:ea typeface="Arial"/>
                  <a:cs typeface="Arial"/>
                  <a:sym typeface="Arial"/>
                </a:rPr>
                <a:t>Leaderboards, </a:t>
              </a:r>
              <a:br>
                <a:rPr lang="en" sz="1000">
                  <a:solidFill>
                    <a:schemeClr val="dk1"/>
                  </a:solidFill>
                  <a:latin typeface="Arial"/>
                  <a:ea typeface="Arial"/>
                  <a:cs typeface="Arial"/>
                  <a:sym typeface="Arial"/>
                </a:rPr>
              </a:br>
              <a:r>
                <a:rPr lang="en" sz="1000">
                  <a:solidFill>
                    <a:schemeClr val="dk1"/>
                  </a:solidFill>
                  <a:latin typeface="Arial"/>
                  <a:ea typeface="Arial"/>
                  <a:cs typeface="Arial"/>
                  <a:sym typeface="Arial"/>
                </a:rPr>
                <a:t>real-time analytics, caching</a:t>
              </a:r>
              <a:endParaRPr sz="900"/>
            </a:p>
          </p:txBody>
        </p:sp>
      </p:grpSp>
      <p:cxnSp>
        <p:nvCxnSpPr>
          <p:cNvPr id="977" name="Google Shape;977;p64"/>
          <p:cNvCxnSpPr/>
          <p:nvPr/>
        </p:nvCxnSpPr>
        <p:spPr>
          <a:xfrm>
            <a:off x="1715079" y="2276708"/>
            <a:ext cx="0" cy="2171700"/>
          </a:xfrm>
          <a:prstGeom prst="straightConnector1">
            <a:avLst/>
          </a:prstGeom>
          <a:noFill/>
          <a:ln cap="flat" cmpd="sng" w="15875">
            <a:solidFill>
              <a:srgbClr val="BAC8DA"/>
            </a:solidFill>
            <a:prstDash val="solid"/>
            <a:round/>
            <a:headEnd len="sm" w="sm" type="none"/>
            <a:tailEnd len="sm" w="sm" type="none"/>
          </a:ln>
        </p:spPr>
      </p:cxnSp>
      <p:cxnSp>
        <p:nvCxnSpPr>
          <p:cNvPr id="978" name="Google Shape;978;p64"/>
          <p:cNvCxnSpPr/>
          <p:nvPr/>
        </p:nvCxnSpPr>
        <p:spPr>
          <a:xfrm>
            <a:off x="2858760" y="2276708"/>
            <a:ext cx="0" cy="2171700"/>
          </a:xfrm>
          <a:prstGeom prst="straightConnector1">
            <a:avLst/>
          </a:prstGeom>
          <a:noFill/>
          <a:ln cap="flat" cmpd="sng" w="15875">
            <a:solidFill>
              <a:srgbClr val="BAC8DA"/>
            </a:solidFill>
            <a:prstDash val="solid"/>
            <a:round/>
            <a:headEnd len="sm" w="sm" type="none"/>
            <a:tailEnd len="sm" w="sm" type="none"/>
          </a:ln>
        </p:spPr>
      </p:cxnSp>
      <p:cxnSp>
        <p:nvCxnSpPr>
          <p:cNvPr id="979" name="Google Shape;979;p64"/>
          <p:cNvCxnSpPr/>
          <p:nvPr/>
        </p:nvCxnSpPr>
        <p:spPr>
          <a:xfrm>
            <a:off x="4002441" y="2276708"/>
            <a:ext cx="0" cy="2171700"/>
          </a:xfrm>
          <a:prstGeom prst="straightConnector1">
            <a:avLst/>
          </a:prstGeom>
          <a:noFill/>
          <a:ln cap="flat" cmpd="sng" w="15875">
            <a:solidFill>
              <a:srgbClr val="BAC8DA"/>
            </a:solidFill>
            <a:prstDash val="solid"/>
            <a:round/>
            <a:headEnd len="sm" w="sm" type="none"/>
            <a:tailEnd len="sm" w="sm" type="none"/>
          </a:ln>
        </p:spPr>
      </p:cxnSp>
      <p:cxnSp>
        <p:nvCxnSpPr>
          <p:cNvPr id="980" name="Google Shape;980;p64"/>
          <p:cNvCxnSpPr/>
          <p:nvPr/>
        </p:nvCxnSpPr>
        <p:spPr>
          <a:xfrm>
            <a:off x="5140711" y="2276708"/>
            <a:ext cx="0" cy="2171700"/>
          </a:xfrm>
          <a:prstGeom prst="straightConnector1">
            <a:avLst/>
          </a:prstGeom>
          <a:noFill/>
          <a:ln cap="flat" cmpd="sng" w="15875">
            <a:solidFill>
              <a:srgbClr val="BAC8DA"/>
            </a:solidFill>
            <a:prstDash val="solid"/>
            <a:round/>
            <a:headEnd len="sm" w="sm" type="none"/>
            <a:tailEnd len="sm" w="sm" type="none"/>
          </a:ln>
        </p:spPr>
      </p:cxnSp>
      <p:cxnSp>
        <p:nvCxnSpPr>
          <p:cNvPr id="981" name="Google Shape;981;p64"/>
          <p:cNvCxnSpPr/>
          <p:nvPr/>
        </p:nvCxnSpPr>
        <p:spPr>
          <a:xfrm flipH="1" rot="10800000">
            <a:off x="611780" y="3415831"/>
            <a:ext cx="4527086" cy="1"/>
          </a:xfrm>
          <a:prstGeom prst="straightConnector1">
            <a:avLst/>
          </a:prstGeom>
          <a:noFill/>
          <a:ln cap="flat" cmpd="sng" w="15875">
            <a:solidFill>
              <a:srgbClr val="BAC8DA"/>
            </a:solidFill>
            <a:prstDash val="solid"/>
            <a:round/>
            <a:headEnd len="sm" w="sm" type="none"/>
            <a:tailEnd len="sm" w="sm" type="none"/>
          </a:ln>
        </p:spPr>
      </p:cxnSp>
      <p:sp>
        <p:nvSpPr>
          <p:cNvPr id="982" name="Google Shape;982;p64"/>
          <p:cNvSpPr/>
          <p:nvPr/>
        </p:nvSpPr>
        <p:spPr>
          <a:xfrm>
            <a:off x="777293" y="1083660"/>
            <a:ext cx="736082" cy="736082"/>
          </a:xfrm>
          <a:prstGeom prst="ellipse">
            <a:avLst/>
          </a:prstGeom>
          <a:noFill/>
          <a:ln cap="flat" cmpd="sng" w="28575">
            <a:solidFill>
              <a:schemeClr val="accent1"/>
            </a:solidFill>
            <a:prstDash val="solid"/>
            <a:round/>
            <a:headEnd len="sm" w="sm" type="none"/>
            <a:tailEnd len="sm" w="sm" type="none"/>
          </a:ln>
        </p:spPr>
        <p:txBody>
          <a:bodyPr anchorCtr="0" anchor="t" bIns="146300" lIns="182875" spcFirstLastPara="1" rIns="182875" wrap="square" tIns="146300">
            <a:noAutofit/>
          </a:bodyPr>
          <a:lstStyle/>
          <a:p>
            <a:pPr indent="0" lvl="0" marL="0" marR="0" rtl="0" algn="ctr">
              <a:lnSpc>
                <a:spcPct val="90000"/>
              </a:lnSpc>
              <a:spcBef>
                <a:spcPts val="0"/>
              </a:spcBef>
              <a:spcAft>
                <a:spcPts val="0"/>
              </a:spcAft>
              <a:buNone/>
            </a:pPr>
            <a:r>
              <a:t/>
            </a:r>
            <a:endParaRPr sz="1800">
              <a:solidFill>
                <a:srgbClr val="FFFFFF"/>
              </a:solidFill>
              <a:latin typeface="Arial"/>
              <a:ea typeface="Arial"/>
              <a:cs typeface="Arial"/>
              <a:sym typeface="Arial"/>
            </a:endParaRPr>
          </a:p>
        </p:txBody>
      </p:sp>
      <p:sp>
        <p:nvSpPr>
          <p:cNvPr id="983" name="Google Shape;983;p64"/>
          <p:cNvSpPr/>
          <p:nvPr/>
        </p:nvSpPr>
        <p:spPr>
          <a:xfrm>
            <a:off x="1921461" y="1057657"/>
            <a:ext cx="736082" cy="736082"/>
          </a:xfrm>
          <a:prstGeom prst="ellipse">
            <a:avLst/>
          </a:prstGeom>
          <a:noFill/>
          <a:ln cap="flat" cmpd="sng" w="28575">
            <a:solidFill>
              <a:schemeClr val="accent1"/>
            </a:solidFill>
            <a:prstDash val="solid"/>
            <a:round/>
            <a:headEnd len="sm" w="sm" type="none"/>
            <a:tailEnd len="sm" w="sm" type="none"/>
          </a:ln>
        </p:spPr>
        <p:txBody>
          <a:bodyPr anchorCtr="0" anchor="t" bIns="146300" lIns="182875" spcFirstLastPara="1" rIns="182875" wrap="square" tIns="146300">
            <a:noAutofit/>
          </a:bodyPr>
          <a:lstStyle/>
          <a:p>
            <a:pPr indent="0" lvl="0" marL="0" marR="0" rtl="0" algn="ctr">
              <a:lnSpc>
                <a:spcPct val="90000"/>
              </a:lnSpc>
              <a:spcBef>
                <a:spcPts val="0"/>
              </a:spcBef>
              <a:spcAft>
                <a:spcPts val="0"/>
              </a:spcAft>
              <a:buNone/>
            </a:pPr>
            <a:r>
              <a:t/>
            </a:r>
            <a:endParaRPr sz="1800">
              <a:solidFill>
                <a:srgbClr val="FFFFFF"/>
              </a:solidFill>
              <a:latin typeface="Arial"/>
              <a:ea typeface="Arial"/>
              <a:cs typeface="Arial"/>
              <a:sym typeface="Arial"/>
            </a:endParaRPr>
          </a:p>
        </p:txBody>
      </p:sp>
      <p:sp>
        <p:nvSpPr>
          <p:cNvPr id="984" name="Google Shape;984;p64"/>
          <p:cNvSpPr/>
          <p:nvPr/>
        </p:nvSpPr>
        <p:spPr>
          <a:xfrm>
            <a:off x="3054358" y="1057657"/>
            <a:ext cx="736082" cy="736082"/>
          </a:xfrm>
          <a:prstGeom prst="ellipse">
            <a:avLst/>
          </a:prstGeom>
          <a:noFill/>
          <a:ln cap="flat" cmpd="sng" w="28575">
            <a:solidFill>
              <a:schemeClr val="accent1"/>
            </a:solidFill>
            <a:prstDash val="solid"/>
            <a:round/>
            <a:headEnd len="sm" w="sm" type="none"/>
            <a:tailEnd len="sm" w="sm" type="none"/>
          </a:ln>
        </p:spPr>
        <p:txBody>
          <a:bodyPr anchorCtr="0" anchor="t" bIns="146300" lIns="182875" spcFirstLastPara="1" rIns="182875" wrap="square" tIns="146300">
            <a:noAutofit/>
          </a:bodyPr>
          <a:lstStyle/>
          <a:p>
            <a:pPr indent="0" lvl="0" marL="0" marR="0" rtl="0" algn="ctr">
              <a:lnSpc>
                <a:spcPct val="90000"/>
              </a:lnSpc>
              <a:spcBef>
                <a:spcPts val="0"/>
              </a:spcBef>
              <a:spcAft>
                <a:spcPts val="0"/>
              </a:spcAft>
              <a:buNone/>
            </a:pPr>
            <a:r>
              <a:t/>
            </a:r>
            <a:endParaRPr sz="1800">
              <a:solidFill>
                <a:srgbClr val="FFFFFF"/>
              </a:solidFill>
              <a:latin typeface="Arial"/>
              <a:ea typeface="Arial"/>
              <a:cs typeface="Arial"/>
              <a:sym typeface="Arial"/>
            </a:endParaRPr>
          </a:p>
        </p:txBody>
      </p:sp>
      <p:sp>
        <p:nvSpPr>
          <p:cNvPr id="985" name="Google Shape;985;p64"/>
          <p:cNvSpPr/>
          <p:nvPr/>
        </p:nvSpPr>
        <p:spPr>
          <a:xfrm>
            <a:off x="4195460" y="1041222"/>
            <a:ext cx="736082" cy="736082"/>
          </a:xfrm>
          <a:prstGeom prst="ellipse">
            <a:avLst/>
          </a:prstGeom>
          <a:noFill/>
          <a:ln cap="flat" cmpd="sng" w="28575">
            <a:solidFill>
              <a:schemeClr val="accent1"/>
            </a:solidFill>
            <a:prstDash val="solid"/>
            <a:round/>
            <a:headEnd len="sm" w="sm" type="none"/>
            <a:tailEnd len="sm" w="sm" type="none"/>
          </a:ln>
        </p:spPr>
        <p:txBody>
          <a:bodyPr anchorCtr="0" anchor="t" bIns="146300" lIns="182875" spcFirstLastPara="1" rIns="182875" wrap="square" tIns="146300">
            <a:noAutofit/>
          </a:bodyPr>
          <a:lstStyle/>
          <a:p>
            <a:pPr indent="0" lvl="0" marL="0" marR="0" rtl="0" algn="ctr">
              <a:lnSpc>
                <a:spcPct val="90000"/>
              </a:lnSpc>
              <a:spcBef>
                <a:spcPts val="0"/>
              </a:spcBef>
              <a:spcAft>
                <a:spcPts val="0"/>
              </a:spcAft>
              <a:buNone/>
            </a:pPr>
            <a:r>
              <a:t/>
            </a:r>
            <a:endParaRPr sz="1800">
              <a:solidFill>
                <a:srgbClr val="FFFFFF"/>
              </a:solidFill>
              <a:latin typeface="Arial"/>
              <a:ea typeface="Arial"/>
              <a:cs typeface="Arial"/>
              <a:sym typeface="Arial"/>
            </a:endParaRPr>
          </a:p>
        </p:txBody>
      </p:sp>
      <p:cxnSp>
        <p:nvCxnSpPr>
          <p:cNvPr id="986" name="Google Shape;986;p64"/>
          <p:cNvCxnSpPr/>
          <p:nvPr/>
        </p:nvCxnSpPr>
        <p:spPr>
          <a:xfrm flipH="1" rot="10800000">
            <a:off x="611780" y="4441548"/>
            <a:ext cx="4527086" cy="1"/>
          </a:xfrm>
          <a:prstGeom prst="straightConnector1">
            <a:avLst/>
          </a:prstGeom>
          <a:noFill/>
          <a:ln cap="flat" cmpd="sng" w="15875">
            <a:solidFill>
              <a:srgbClr val="BAC8DA"/>
            </a:solidFill>
            <a:prstDash val="solid"/>
            <a:round/>
            <a:headEnd len="sm" w="sm" type="none"/>
            <a:tailEnd len="sm" w="sm" type="none"/>
          </a:ln>
        </p:spPr>
      </p:cxnSp>
      <p:sp>
        <p:nvSpPr>
          <p:cNvPr id="987" name="Google Shape;987;p64"/>
          <p:cNvSpPr txBox="1"/>
          <p:nvPr/>
        </p:nvSpPr>
        <p:spPr>
          <a:xfrm>
            <a:off x="76359" y="4432427"/>
            <a:ext cx="535203" cy="303929"/>
          </a:xfrm>
          <a:prstGeom prst="rect">
            <a:avLst/>
          </a:prstGeom>
          <a:noFill/>
          <a:ln>
            <a:noFill/>
          </a:ln>
        </p:spPr>
        <p:txBody>
          <a:bodyPr anchorCtr="0" anchor="t" bIns="28575" lIns="57150" spcFirstLastPara="1" rIns="57150" wrap="square" tIns="28575">
            <a:spAutoFit/>
          </a:bodyPr>
          <a:lstStyle/>
          <a:p>
            <a:pPr indent="0" lvl="0" marL="0" marR="0" rtl="0" algn="r">
              <a:spcBef>
                <a:spcPts val="0"/>
              </a:spcBef>
              <a:spcAft>
                <a:spcPts val="0"/>
              </a:spcAft>
              <a:buNone/>
            </a:pPr>
            <a:r>
              <a:rPr i="1" lang="en" sz="800">
                <a:solidFill>
                  <a:srgbClr val="FF9900"/>
                </a:solidFill>
                <a:latin typeface="Arial"/>
                <a:ea typeface="Arial"/>
                <a:cs typeface="Arial"/>
                <a:sym typeface="Arial"/>
              </a:rPr>
              <a:t>AWS </a:t>
            </a:r>
            <a:endParaRPr sz="900"/>
          </a:p>
          <a:p>
            <a:pPr indent="0" lvl="0" marL="0" marR="0" rtl="0" algn="r">
              <a:spcBef>
                <a:spcPts val="0"/>
              </a:spcBef>
              <a:spcAft>
                <a:spcPts val="0"/>
              </a:spcAft>
              <a:buNone/>
            </a:pPr>
            <a:r>
              <a:rPr i="1" lang="en" sz="800">
                <a:solidFill>
                  <a:srgbClr val="FF9900"/>
                </a:solidFill>
                <a:latin typeface="Arial"/>
                <a:ea typeface="Arial"/>
                <a:cs typeface="Arial"/>
                <a:sym typeface="Arial"/>
              </a:rPr>
              <a:t>Service(s)</a:t>
            </a:r>
            <a:endParaRPr sz="900"/>
          </a:p>
        </p:txBody>
      </p:sp>
      <p:sp>
        <p:nvSpPr>
          <p:cNvPr id="988" name="Google Shape;988;p64"/>
          <p:cNvSpPr txBox="1"/>
          <p:nvPr/>
        </p:nvSpPr>
        <p:spPr>
          <a:xfrm>
            <a:off x="-79476" y="3501431"/>
            <a:ext cx="691039" cy="303929"/>
          </a:xfrm>
          <a:prstGeom prst="rect">
            <a:avLst/>
          </a:prstGeom>
          <a:noFill/>
          <a:ln>
            <a:noFill/>
          </a:ln>
        </p:spPr>
        <p:txBody>
          <a:bodyPr anchorCtr="0" anchor="t" bIns="28575" lIns="57150" spcFirstLastPara="1" rIns="57150" wrap="square" tIns="28575">
            <a:spAutoFit/>
          </a:bodyPr>
          <a:lstStyle/>
          <a:p>
            <a:pPr indent="0" lvl="0" marL="0" marR="0" rtl="0" algn="r">
              <a:spcBef>
                <a:spcPts val="0"/>
              </a:spcBef>
              <a:spcAft>
                <a:spcPts val="0"/>
              </a:spcAft>
              <a:buNone/>
            </a:pPr>
            <a:r>
              <a:rPr i="1" lang="en" sz="800">
                <a:solidFill>
                  <a:srgbClr val="FF9900"/>
                </a:solidFill>
                <a:latin typeface="Arial"/>
                <a:ea typeface="Arial"/>
                <a:cs typeface="Arial"/>
                <a:sym typeface="Arial"/>
              </a:rPr>
              <a:t>Common Use Cases</a:t>
            </a:r>
            <a:endParaRPr sz="900"/>
          </a:p>
        </p:txBody>
      </p:sp>
      <p:sp>
        <p:nvSpPr>
          <p:cNvPr id="989" name="Google Shape;989;p64"/>
          <p:cNvSpPr txBox="1"/>
          <p:nvPr/>
        </p:nvSpPr>
        <p:spPr>
          <a:xfrm>
            <a:off x="4263701" y="4501234"/>
            <a:ext cx="804707" cy="211596"/>
          </a:xfrm>
          <a:prstGeom prst="rect">
            <a:avLst/>
          </a:prstGeom>
          <a:noFill/>
          <a:ln>
            <a:noFill/>
          </a:ln>
        </p:spPr>
        <p:txBody>
          <a:bodyPr anchorCtr="0" anchor="t" bIns="28575" lIns="57150" spcFirstLastPara="1" rIns="57150" wrap="square" tIns="28575">
            <a:spAutoFit/>
          </a:bodyPr>
          <a:lstStyle/>
          <a:p>
            <a:pPr indent="0" lvl="0" marL="0" marR="0" rtl="0" algn="l">
              <a:spcBef>
                <a:spcPts val="0"/>
              </a:spcBef>
              <a:spcAft>
                <a:spcPts val="0"/>
              </a:spcAft>
              <a:buNone/>
            </a:pPr>
            <a:r>
              <a:rPr b="1" lang="en" sz="1000">
                <a:solidFill>
                  <a:schemeClr val="dk1"/>
                </a:solidFill>
                <a:latin typeface="Arial"/>
                <a:ea typeface="Arial"/>
                <a:cs typeface="Arial"/>
                <a:sym typeface="Arial"/>
              </a:rPr>
              <a:t>ElastiCache</a:t>
            </a:r>
            <a:endParaRPr b="1" sz="1000">
              <a:solidFill>
                <a:schemeClr val="dk1"/>
              </a:solidFill>
              <a:latin typeface="Arial"/>
              <a:ea typeface="Arial"/>
              <a:cs typeface="Arial"/>
              <a:sym typeface="Arial"/>
            </a:endParaRPr>
          </a:p>
        </p:txBody>
      </p:sp>
      <p:sp>
        <p:nvSpPr>
          <p:cNvPr id="990" name="Google Shape;990;p64"/>
          <p:cNvSpPr txBox="1"/>
          <p:nvPr/>
        </p:nvSpPr>
        <p:spPr>
          <a:xfrm>
            <a:off x="3061004" y="4501234"/>
            <a:ext cx="907901" cy="211596"/>
          </a:xfrm>
          <a:prstGeom prst="rect">
            <a:avLst/>
          </a:prstGeom>
          <a:noFill/>
          <a:ln>
            <a:noFill/>
          </a:ln>
        </p:spPr>
        <p:txBody>
          <a:bodyPr anchorCtr="0" anchor="t" bIns="28575" lIns="57150" spcFirstLastPara="1" rIns="57150" wrap="square" tIns="28575">
            <a:spAutoFit/>
          </a:bodyPr>
          <a:lstStyle/>
          <a:p>
            <a:pPr indent="0" lvl="0" marL="0" marR="0" rtl="0" algn="l">
              <a:spcBef>
                <a:spcPts val="0"/>
              </a:spcBef>
              <a:spcAft>
                <a:spcPts val="0"/>
              </a:spcAft>
              <a:buNone/>
            </a:pPr>
            <a:r>
              <a:rPr b="1" lang="en" sz="1000">
                <a:solidFill>
                  <a:schemeClr val="dk1"/>
                </a:solidFill>
                <a:latin typeface="Arial"/>
                <a:ea typeface="Arial"/>
                <a:cs typeface="Arial"/>
                <a:sym typeface="Arial"/>
              </a:rPr>
              <a:t>DocumentDB</a:t>
            </a:r>
            <a:endParaRPr b="1" sz="1000">
              <a:solidFill>
                <a:schemeClr val="dk1"/>
              </a:solidFill>
              <a:latin typeface="Arial"/>
              <a:ea typeface="Arial"/>
              <a:cs typeface="Arial"/>
              <a:sym typeface="Arial"/>
            </a:endParaRPr>
          </a:p>
        </p:txBody>
      </p:sp>
      <p:sp>
        <p:nvSpPr>
          <p:cNvPr id="991" name="Google Shape;991;p64"/>
          <p:cNvSpPr txBox="1"/>
          <p:nvPr/>
        </p:nvSpPr>
        <p:spPr>
          <a:xfrm>
            <a:off x="1938512" y="4501234"/>
            <a:ext cx="789679" cy="211596"/>
          </a:xfrm>
          <a:prstGeom prst="rect">
            <a:avLst/>
          </a:prstGeom>
          <a:noFill/>
          <a:ln>
            <a:noFill/>
          </a:ln>
        </p:spPr>
        <p:txBody>
          <a:bodyPr anchorCtr="0" anchor="t" bIns="28575" lIns="57150" spcFirstLastPara="1" rIns="57150" wrap="square" tIns="28575">
            <a:spAutoFit/>
          </a:bodyPr>
          <a:lstStyle/>
          <a:p>
            <a:pPr indent="0" lvl="0" marL="0" marR="0" rtl="0" algn="l">
              <a:spcBef>
                <a:spcPts val="0"/>
              </a:spcBef>
              <a:spcAft>
                <a:spcPts val="0"/>
              </a:spcAft>
              <a:buNone/>
            </a:pPr>
            <a:r>
              <a:rPr b="1" lang="en" sz="1000">
                <a:solidFill>
                  <a:schemeClr val="dk1"/>
                </a:solidFill>
                <a:latin typeface="Arial"/>
                <a:ea typeface="Arial"/>
                <a:cs typeface="Arial"/>
                <a:sym typeface="Arial"/>
              </a:rPr>
              <a:t>DynamoDB</a:t>
            </a:r>
            <a:endParaRPr sz="900"/>
          </a:p>
        </p:txBody>
      </p:sp>
      <p:sp>
        <p:nvSpPr>
          <p:cNvPr id="992" name="Google Shape;992;p64"/>
          <p:cNvSpPr txBox="1"/>
          <p:nvPr/>
        </p:nvSpPr>
        <p:spPr>
          <a:xfrm>
            <a:off x="828847" y="4502921"/>
            <a:ext cx="846786" cy="211596"/>
          </a:xfrm>
          <a:prstGeom prst="rect">
            <a:avLst/>
          </a:prstGeom>
          <a:noFill/>
          <a:ln>
            <a:noFill/>
          </a:ln>
        </p:spPr>
        <p:txBody>
          <a:bodyPr anchorCtr="0" anchor="t" bIns="28575" lIns="57150" spcFirstLastPara="1" rIns="57150" wrap="square" tIns="28575">
            <a:spAutoFit/>
          </a:bodyPr>
          <a:lstStyle/>
          <a:p>
            <a:pPr indent="0" lvl="0" marL="0" marR="0" rtl="0" algn="l">
              <a:spcBef>
                <a:spcPts val="0"/>
              </a:spcBef>
              <a:spcAft>
                <a:spcPts val="0"/>
              </a:spcAft>
              <a:buNone/>
            </a:pPr>
            <a:r>
              <a:rPr b="1" lang="en" sz="1000">
                <a:solidFill>
                  <a:schemeClr val="dk1"/>
                </a:solidFill>
                <a:latin typeface="Arial"/>
                <a:ea typeface="Arial"/>
                <a:cs typeface="Arial"/>
                <a:sym typeface="Arial"/>
              </a:rPr>
              <a:t>Aurora, RDS</a:t>
            </a:r>
            <a:endParaRPr sz="900"/>
          </a:p>
        </p:txBody>
      </p:sp>
      <p:pic>
        <p:nvPicPr>
          <p:cNvPr id="993" name="Google Shape;993;p64"/>
          <p:cNvPicPr preferRelativeResize="0"/>
          <p:nvPr/>
        </p:nvPicPr>
        <p:blipFill rotWithShape="1">
          <a:blip r:embed="rId3">
            <a:alphaModFix/>
          </a:blip>
          <a:srcRect b="0" l="0" r="0" t="0"/>
          <a:stretch/>
        </p:blipFill>
        <p:spPr>
          <a:xfrm>
            <a:off x="579336" y="4449030"/>
            <a:ext cx="290376" cy="265487"/>
          </a:xfrm>
          <a:prstGeom prst="rect">
            <a:avLst/>
          </a:prstGeom>
          <a:noFill/>
          <a:ln>
            <a:noFill/>
          </a:ln>
        </p:spPr>
      </p:pic>
      <p:pic>
        <p:nvPicPr>
          <p:cNvPr id="994" name="Google Shape;994;p64"/>
          <p:cNvPicPr preferRelativeResize="0"/>
          <p:nvPr/>
        </p:nvPicPr>
        <p:blipFill rotWithShape="1">
          <a:blip r:embed="rId4">
            <a:alphaModFix/>
          </a:blip>
          <a:srcRect b="0" l="0" r="0" t="0"/>
          <a:stretch/>
        </p:blipFill>
        <p:spPr>
          <a:xfrm>
            <a:off x="1722337" y="4459120"/>
            <a:ext cx="253711" cy="253711"/>
          </a:xfrm>
          <a:prstGeom prst="rect">
            <a:avLst/>
          </a:prstGeom>
          <a:noFill/>
          <a:ln>
            <a:noFill/>
          </a:ln>
        </p:spPr>
      </p:pic>
      <p:pic>
        <p:nvPicPr>
          <p:cNvPr id="995" name="Google Shape;995;p64"/>
          <p:cNvPicPr preferRelativeResize="0"/>
          <p:nvPr/>
        </p:nvPicPr>
        <p:blipFill rotWithShape="1">
          <a:blip r:embed="rId5">
            <a:alphaModFix/>
          </a:blip>
          <a:srcRect b="0" l="0" r="0" t="0"/>
          <a:stretch/>
        </p:blipFill>
        <p:spPr>
          <a:xfrm>
            <a:off x="2866017" y="4459120"/>
            <a:ext cx="246083" cy="246082"/>
          </a:xfrm>
          <a:prstGeom prst="rect">
            <a:avLst/>
          </a:prstGeom>
          <a:noFill/>
          <a:ln>
            <a:noFill/>
          </a:ln>
        </p:spPr>
      </p:pic>
      <p:pic>
        <p:nvPicPr>
          <p:cNvPr id="996" name="Google Shape;996;p64"/>
          <p:cNvPicPr preferRelativeResize="0"/>
          <p:nvPr/>
        </p:nvPicPr>
        <p:blipFill rotWithShape="1">
          <a:blip r:embed="rId6">
            <a:alphaModFix/>
          </a:blip>
          <a:srcRect b="0" l="0" r="0" t="0"/>
          <a:stretch/>
        </p:blipFill>
        <p:spPr>
          <a:xfrm>
            <a:off x="4028081" y="4451492"/>
            <a:ext cx="259800" cy="253711"/>
          </a:xfrm>
          <a:prstGeom prst="rect">
            <a:avLst/>
          </a:prstGeom>
          <a:noFill/>
          <a:ln>
            <a:noFill/>
          </a:ln>
        </p:spPr>
      </p:pic>
    </p:spTree>
  </p:cSld>
  <p:clrMapOvr>
    <a:masterClrMapping/>
  </p:clrMapOvr>
  <p:transition>
    <p:fade/>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989"/>
                                        </p:tgtEl>
                                        <p:attrNameLst>
                                          <p:attrName>style.visibility</p:attrName>
                                        </p:attrNameLst>
                                      </p:cBhvr>
                                      <p:to>
                                        <p:strVal val="visible"/>
                                      </p:to>
                                    </p:set>
                                    <p:anim calcmode="lin" valueType="num">
                                      <p:cBhvr additive="base">
                                        <p:cTn dur="500"/>
                                        <p:tgtEl>
                                          <p:spTgt spid="989"/>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996"/>
                                        </p:tgtEl>
                                        <p:attrNameLst>
                                          <p:attrName>style.visibility</p:attrName>
                                        </p:attrNameLst>
                                      </p:cBhvr>
                                      <p:to>
                                        <p:strVal val="visible"/>
                                      </p:to>
                                    </p:set>
                                    <p:anim calcmode="lin" valueType="num">
                                      <p:cBhvr additive="base">
                                        <p:cTn dur="500"/>
                                        <p:tgtEl>
                                          <p:spTgt spid="996"/>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1" name="Shape 1001"/>
        <p:cNvGrpSpPr/>
        <p:nvPr/>
      </p:nvGrpSpPr>
      <p:grpSpPr>
        <a:xfrm>
          <a:off x="0" y="0"/>
          <a:ext cx="0" cy="0"/>
          <a:chOff x="0" y="0"/>
          <a:chExt cx="0" cy="0"/>
        </a:xfrm>
      </p:grpSpPr>
      <p:sp>
        <p:nvSpPr>
          <p:cNvPr id="1002" name="Google Shape;1002;p65"/>
          <p:cNvSpPr txBox="1"/>
          <p:nvPr>
            <p:ph type="title"/>
          </p:nvPr>
        </p:nvSpPr>
        <p:spPr>
          <a:xfrm>
            <a:off x="201161" y="218281"/>
            <a:ext cx="8741880" cy="674749"/>
          </a:xfrm>
          <a:prstGeom prst="rect">
            <a:avLst/>
          </a:prstGeom>
          <a:noFill/>
          <a:ln>
            <a:noFill/>
          </a:ln>
        </p:spPr>
        <p:txBody>
          <a:bodyPr anchorCtr="0" anchor="t" bIns="91450" lIns="114300" spcFirstLastPara="1" rIns="114300" wrap="square" tIns="91450">
            <a:noAutofit/>
          </a:bodyPr>
          <a:lstStyle/>
          <a:p>
            <a:pPr indent="0" lvl="0" marL="0" rtl="0" algn="l">
              <a:spcBef>
                <a:spcPts val="0"/>
              </a:spcBef>
              <a:spcAft>
                <a:spcPts val="0"/>
              </a:spcAft>
              <a:buClr>
                <a:schemeClr val="dk2"/>
              </a:buClr>
              <a:buSzPts val="2400"/>
              <a:buFont typeface="Arial"/>
              <a:buNone/>
            </a:pPr>
            <a:r>
              <a:rPr lang="en"/>
              <a:t>Amazon ElastiCache</a:t>
            </a:r>
            <a:br>
              <a:rPr lang="en"/>
            </a:br>
            <a:r>
              <a:rPr lang="en" sz="1900"/>
              <a:t>Redis and Memcached compatible, in-memory data store and cache</a:t>
            </a:r>
            <a:endParaRPr/>
          </a:p>
        </p:txBody>
      </p:sp>
      <p:pic>
        <p:nvPicPr>
          <p:cNvPr id="1003" name="Google Shape;1003;p65"/>
          <p:cNvPicPr preferRelativeResize="0"/>
          <p:nvPr/>
        </p:nvPicPr>
        <p:blipFill rotWithShape="1">
          <a:blip r:embed="rId3">
            <a:alphaModFix/>
          </a:blip>
          <a:srcRect b="0" l="0" r="0" t="0"/>
          <a:stretch/>
        </p:blipFill>
        <p:spPr>
          <a:xfrm>
            <a:off x="8380562" y="218281"/>
            <a:ext cx="562479" cy="418191"/>
          </a:xfrm>
          <a:prstGeom prst="rect">
            <a:avLst/>
          </a:prstGeom>
          <a:noFill/>
          <a:ln>
            <a:noFill/>
          </a:ln>
        </p:spPr>
      </p:pic>
      <p:sp>
        <p:nvSpPr>
          <p:cNvPr id="1004" name="Google Shape;1004;p65"/>
          <p:cNvSpPr/>
          <p:nvPr/>
        </p:nvSpPr>
        <p:spPr>
          <a:xfrm>
            <a:off x="-10696" y="2550612"/>
            <a:ext cx="9154696" cy="1508153"/>
          </a:xfrm>
          <a:prstGeom prst="rect">
            <a:avLst/>
          </a:prstGeom>
          <a:solidFill>
            <a:srgbClr val="E3E7F1"/>
          </a:solidFill>
          <a:ln>
            <a:noFill/>
          </a:ln>
        </p:spPr>
        <p:txBody>
          <a:bodyPr anchorCtr="0" anchor="t" bIns="91450" lIns="114300" spcFirstLastPara="1" rIns="114300" wrap="square" tIns="91450">
            <a:noAutofit/>
          </a:bodyPr>
          <a:lstStyle/>
          <a:p>
            <a:pPr indent="0" lvl="0" marL="0" marR="0" rtl="0" algn="ctr">
              <a:lnSpc>
                <a:spcPct val="90000"/>
              </a:lnSpc>
              <a:spcBef>
                <a:spcPts val="0"/>
              </a:spcBef>
              <a:spcAft>
                <a:spcPts val="0"/>
              </a:spcAft>
              <a:buNone/>
            </a:pPr>
            <a:r>
              <a:t/>
            </a:r>
            <a:endParaRPr sz="1500">
              <a:solidFill>
                <a:srgbClr val="FFFFFF"/>
              </a:solidFill>
              <a:latin typeface="Arial"/>
              <a:ea typeface="Arial"/>
              <a:cs typeface="Arial"/>
              <a:sym typeface="Arial"/>
            </a:endParaRPr>
          </a:p>
        </p:txBody>
      </p:sp>
      <p:cxnSp>
        <p:nvCxnSpPr>
          <p:cNvPr id="1005" name="Google Shape;1005;p65"/>
          <p:cNvCxnSpPr/>
          <p:nvPr/>
        </p:nvCxnSpPr>
        <p:spPr>
          <a:xfrm>
            <a:off x="0" y="4052750"/>
            <a:ext cx="9154696" cy="0"/>
          </a:xfrm>
          <a:prstGeom prst="straightConnector1">
            <a:avLst/>
          </a:prstGeom>
          <a:noFill/>
          <a:ln cap="rnd" cmpd="sng" w="25400">
            <a:solidFill>
              <a:schemeClr val="accent1"/>
            </a:solidFill>
            <a:prstDash val="solid"/>
            <a:round/>
            <a:headEnd len="sm" w="sm" type="none"/>
            <a:tailEnd len="med" w="med" type="none"/>
          </a:ln>
        </p:spPr>
      </p:cxnSp>
      <p:cxnSp>
        <p:nvCxnSpPr>
          <p:cNvPr id="1006" name="Google Shape;1006;p65"/>
          <p:cNvCxnSpPr/>
          <p:nvPr/>
        </p:nvCxnSpPr>
        <p:spPr>
          <a:xfrm>
            <a:off x="0" y="2560198"/>
            <a:ext cx="9154696" cy="0"/>
          </a:xfrm>
          <a:prstGeom prst="straightConnector1">
            <a:avLst/>
          </a:prstGeom>
          <a:noFill/>
          <a:ln cap="rnd" cmpd="sng" w="25400">
            <a:solidFill>
              <a:schemeClr val="accent1"/>
            </a:solidFill>
            <a:prstDash val="solid"/>
            <a:round/>
            <a:headEnd len="sm" w="sm" type="none"/>
            <a:tailEnd len="med" w="med" type="none"/>
          </a:ln>
        </p:spPr>
      </p:cxnSp>
      <p:sp>
        <p:nvSpPr>
          <p:cNvPr id="1007" name="Google Shape;1007;p65"/>
          <p:cNvSpPr txBox="1"/>
          <p:nvPr/>
        </p:nvSpPr>
        <p:spPr>
          <a:xfrm>
            <a:off x="4908238" y="1543538"/>
            <a:ext cx="1536544" cy="442429"/>
          </a:xfrm>
          <a:prstGeom prst="rect">
            <a:avLst/>
          </a:prstGeom>
          <a:noFill/>
          <a:ln>
            <a:noFill/>
          </a:ln>
        </p:spPr>
        <p:txBody>
          <a:bodyPr anchorCtr="0" anchor="t" bIns="28575" lIns="57150" spcFirstLastPara="1" rIns="57150" wrap="square" tIns="28575">
            <a:spAutoFit/>
          </a:bodyPr>
          <a:lstStyle/>
          <a:p>
            <a:pPr indent="0" lvl="0" marL="0" marR="0" rtl="0" algn="ctr">
              <a:spcBef>
                <a:spcPts val="0"/>
              </a:spcBef>
              <a:spcAft>
                <a:spcPts val="0"/>
              </a:spcAft>
              <a:buNone/>
            </a:pPr>
            <a:r>
              <a:rPr b="1" lang="en" sz="1300">
                <a:solidFill>
                  <a:schemeClr val="dk2"/>
                </a:solidFill>
                <a:latin typeface="Arial"/>
                <a:ea typeface="Arial"/>
                <a:cs typeface="Arial"/>
                <a:sym typeface="Arial"/>
              </a:rPr>
              <a:t>Secure and reliable</a:t>
            </a:r>
            <a:endParaRPr sz="900"/>
          </a:p>
        </p:txBody>
      </p:sp>
      <p:sp>
        <p:nvSpPr>
          <p:cNvPr id="1008" name="Google Shape;1008;p65"/>
          <p:cNvSpPr txBox="1"/>
          <p:nvPr/>
        </p:nvSpPr>
        <p:spPr>
          <a:xfrm>
            <a:off x="4723461" y="3078296"/>
            <a:ext cx="1885159" cy="923330"/>
          </a:xfrm>
          <a:prstGeom prst="rect">
            <a:avLst/>
          </a:prstGeom>
          <a:noFill/>
          <a:ln>
            <a:noFill/>
          </a:ln>
        </p:spPr>
        <p:txBody>
          <a:bodyPr anchorCtr="0" anchor="t" bIns="28575" lIns="57150" spcFirstLastPara="1" rIns="57150" wrap="square" tIns="28575">
            <a:spAutoFit/>
          </a:bodyPr>
          <a:lstStyle/>
          <a:p>
            <a:pPr indent="0" lvl="0" marL="0" marR="0" rtl="0" algn="ctr">
              <a:spcBef>
                <a:spcPts val="0"/>
              </a:spcBef>
              <a:spcAft>
                <a:spcPts val="0"/>
              </a:spcAft>
              <a:buNone/>
            </a:pPr>
            <a:r>
              <a:rPr lang="en" sz="1100">
                <a:solidFill>
                  <a:schemeClr val="dk1"/>
                </a:solidFill>
                <a:latin typeface="Arial"/>
                <a:ea typeface="Arial"/>
                <a:cs typeface="Arial"/>
                <a:sym typeface="Arial"/>
              </a:rPr>
              <a:t>Network isolation, encryption at rest/transit, HIPAA, PCI, FedRAMP, multi AZ, and automatic failover </a:t>
            </a:r>
            <a:endParaRPr sz="900"/>
          </a:p>
        </p:txBody>
      </p:sp>
      <p:sp>
        <p:nvSpPr>
          <p:cNvPr id="1009" name="Google Shape;1009;p65"/>
          <p:cNvSpPr/>
          <p:nvPr/>
        </p:nvSpPr>
        <p:spPr>
          <a:xfrm>
            <a:off x="5166591" y="2060914"/>
            <a:ext cx="965629" cy="973859"/>
          </a:xfrm>
          <a:prstGeom prst="ellipse">
            <a:avLst/>
          </a:prstGeom>
          <a:solidFill>
            <a:schemeClr val="lt1"/>
          </a:solidFill>
          <a:ln cap="flat" cmpd="sng" w="25400">
            <a:solidFill>
              <a:srgbClr val="BA2FED"/>
            </a:solidFill>
            <a:prstDash val="solid"/>
            <a:round/>
            <a:headEnd len="sm" w="sm" type="none"/>
            <a:tailEnd len="sm" w="sm" type="none"/>
          </a:ln>
        </p:spPr>
        <p:txBody>
          <a:bodyPr anchorCtr="0" anchor="t" bIns="91450" lIns="114300" spcFirstLastPara="1" rIns="114300" wrap="square" tIns="91450">
            <a:noAutofit/>
          </a:bodyPr>
          <a:lstStyle/>
          <a:p>
            <a:pPr indent="0" lvl="0" marL="0" marR="0" rtl="0" algn="ctr">
              <a:lnSpc>
                <a:spcPct val="90000"/>
              </a:lnSpc>
              <a:spcBef>
                <a:spcPts val="0"/>
              </a:spcBef>
              <a:spcAft>
                <a:spcPts val="0"/>
              </a:spcAft>
              <a:buNone/>
            </a:pPr>
            <a:r>
              <a:t/>
            </a:r>
            <a:endParaRPr sz="1500">
              <a:solidFill>
                <a:srgbClr val="FFFFFF"/>
              </a:solidFill>
              <a:latin typeface="Arial"/>
              <a:ea typeface="Arial"/>
              <a:cs typeface="Arial"/>
              <a:sym typeface="Arial"/>
            </a:endParaRPr>
          </a:p>
        </p:txBody>
      </p:sp>
      <p:sp>
        <p:nvSpPr>
          <p:cNvPr id="1010" name="Google Shape;1010;p65"/>
          <p:cNvSpPr txBox="1"/>
          <p:nvPr/>
        </p:nvSpPr>
        <p:spPr>
          <a:xfrm>
            <a:off x="403901" y="1543538"/>
            <a:ext cx="2206261" cy="442429"/>
          </a:xfrm>
          <a:prstGeom prst="rect">
            <a:avLst/>
          </a:prstGeom>
          <a:noFill/>
          <a:ln>
            <a:noFill/>
          </a:ln>
        </p:spPr>
        <p:txBody>
          <a:bodyPr anchorCtr="0" anchor="t" bIns="28575" lIns="57150" spcFirstLastPara="1" rIns="57150" wrap="square" tIns="28575">
            <a:spAutoFit/>
          </a:bodyPr>
          <a:lstStyle/>
          <a:p>
            <a:pPr indent="0" lvl="0" marL="0" marR="0" rtl="0" algn="ctr">
              <a:spcBef>
                <a:spcPts val="0"/>
              </a:spcBef>
              <a:spcAft>
                <a:spcPts val="0"/>
              </a:spcAft>
              <a:buNone/>
            </a:pPr>
            <a:r>
              <a:rPr b="1" lang="en" sz="1300">
                <a:solidFill>
                  <a:schemeClr val="dk2"/>
                </a:solidFill>
                <a:latin typeface="Arial"/>
                <a:ea typeface="Arial"/>
                <a:cs typeface="Arial"/>
                <a:sym typeface="Arial"/>
              </a:rPr>
              <a:t>Redis &amp; Memcached compatible</a:t>
            </a:r>
            <a:endParaRPr sz="900"/>
          </a:p>
        </p:txBody>
      </p:sp>
      <p:sp>
        <p:nvSpPr>
          <p:cNvPr id="1011" name="Google Shape;1011;p65"/>
          <p:cNvSpPr txBox="1"/>
          <p:nvPr/>
        </p:nvSpPr>
        <p:spPr>
          <a:xfrm>
            <a:off x="374141" y="3086167"/>
            <a:ext cx="2265780" cy="403957"/>
          </a:xfrm>
          <a:prstGeom prst="rect">
            <a:avLst/>
          </a:prstGeom>
          <a:noFill/>
          <a:ln>
            <a:noFill/>
          </a:ln>
        </p:spPr>
        <p:txBody>
          <a:bodyPr anchorCtr="0" anchor="t" bIns="28575" lIns="57150" spcFirstLastPara="1" rIns="57150" wrap="square" tIns="28575">
            <a:spAutoFit/>
          </a:bodyPr>
          <a:lstStyle/>
          <a:p>
            <a:pPr indent="0" lvl="0" marL="0" marR="0" rtl="0" algn="ctr">
              <a:spcBef>
                <a:spcPts val="0"/>
              </a:spcBef>
              <a:spcAft>
                <a:spcPts val="0"/>
              </a:spcAft>
              <a:buNone/>
            </a:pPr>
            <a:r>
              <a:rPr lang="en" sz="1100">
                <a:solidFill>
                  <a:schemeClr val="dk1"/>
                </a:solidFill>
                <a:latin typeface="Arial"/>
                <a:ea typeface="Arial"/>
                <a:cs typeface="Arial"/>
                <a:sym typeface="Arial"/>
              </a:rPr>
              <a:t>Fully compatible with open source Redis and Memcached</a:t>
            </a:r>
            <a:endParaRPr sz="900"/>
          </a:p>
        </p:txBody>
      </p:sp>
      <p:sp>
        <p:nvSpPr>
          <p:cNvPr id="1012" name="Google Shape;1012;p65"/>
          <p:cNvSpPr/>
          <p:nvPr/>
        </p:nvSpPr>
        <p:spPr>
          <a:xfrm>
            <a:off x="1024217" y="2077384"/>
            <a:ext cx="965629" cy="965628"/>
          </a:xfrm>
          <a:prstGeom prst="ellipse">
            <a:avLst/>
          </a:prstGeom>
          <a:solidFill>
            <a:schemeClr val="lt1"/>
          </a:solidFill>
          <a:ln cap="flat" cmpd="sng" w="25400">
            <a:solidFill>
              <a:srgbClr val="FF5252"/>
            </a:solidFill>
            <a:prstDash val="solid"/>
            <a:round/>
            <a:headEnd len="sm" w="sm" type="none"/>
            <a:tailEnd len="sm" w="sm" type="none"/>
          </a:ln>
        </p:spPr>
        <p:txBody>
          <a:bodyPr anchorCtr="0" anchor="t" bIns="91450" lIns="114300" spcFirstLastPara="1" rIns="114300" wrap="square" tIns="91450">
            <a:noAutofit/>
          </a:bodyPr>
          <a:lstStyle/>
          <a:p>
            <a:pPr indent="0" lvl="0" marL="0" marR="0" rtl="0" algn="ctr">
              <a:lnSpc>
                <a:spcPct val="90000"/>
              </a:lnSpc>
              <a:spcBef>
                <a:spcPts val="0"/>
              </a:spcBef>
              <a:spcAft>
                <a:spcPts val="0"/>
              </a:spcAft>
              <a:buNone/>
            </a:pPr>
            <a:r>
              <a:t/>
            </a:r>
            <a:endParaRPr sz="1500">
              <a:solidFill>
                <a:srgbClr val="FFFFFF"/>
              </a:solidFill>
              <a:latin typeface="Arial"/>
              <a:ea typeface="Arial"/>
              <a:cs typeface="Arial"/>
              <a:sym typeface="Arial"/>
            </a:endParaRPr>
          </a:p>
        </p:txBody>
      </p:sp>
      <p:sp>
        <p:nvSpPr>
          <p:cNvPr id="1013" name="Google Shape;1013;p65"/>
          <p:cNvSpPr txBox="1"/>
          <p:nvPr/>
        </p:nvSpPr>
        <p:spPr>
          <a:xfrm>
            <a:off x="6784435" y="1564380"/>
            <a:ext cx="1936386" cy="250069"/>
          </a:xfrm>
          <a:prstGeom prst="rect">
            <a:avLst/>
          </a:prstGeom>
          <a:noFill/>
          <a:ln>
            <a:noFill/>
          </a:ln>
        </p:spPr>
        <p:txBody>
          <a:bodyPr anchorCtr="0" anchor="t" bIns="28575" lIns="57150" spcFirstLastPara="1" rIns="57150" wrap="square" tIns="28575">
            <a:spAutoFit/>
          </a:bodyPr>
          <a:lstStyle/>
          <a:p>
            <a:pPr indent="0" lvl="0" marL="0" marR="0" rtl="0" algn="ctr">
              <a:spcBef>
                <a:spcPts val="0"/>
              </a:spcBef>
              <a:spcAft>
                <a:spcPts val="0"/>
              </a:spcAft>
              <a:buNone/>
            </a:pPr>
            <a:r>
              <a:rPr b="1" lang="en" sz="1300">
                <a:solidFill>
                  <a:schemeClr val="dk2"/>
                </a:solidFill>
                <a:latin typeface="Arial"/>
                <a:ea typeface="Arial"/>
                <a:cs typeface="Arial"/>
                <a:sym typeface="Arial"/>
              </a:rPr>
              <a:t>Easily scalable</a:t>
            </a:r>
            <a:endParaRPr sz="900"/>
          </a:p>
        </p:txBody>
      </p:sp>
      <p:sp>
        <p:nvSpPr>
          <p:cNvPr id="1014" name="Google Shape;1014;p65"/>
          <p:cNvSpPr txBox="1"/>
          <p:nvPr/>
        </p:nvSpPr>
        <p:spPr>
          <a:xfrm>
            <a:off x="6567519" y="3086167"/>
            <a:ext cx="2306147" cy="403957"/>
          </a:xfrm>
          <a:prstGeom prst="rect">
            <a:avLst/>
          </a:prstGeom>
          <a:noFill/>
          <a:ln>
            <a:noFill/>
          </a:ln>
        </p:spPr>
        <p:txBody>
          <a:bodyPr anchorCtr="0" anchor="t" bIns="28575" lIns="57150" spcFirstLastPara="1" rIns="57150" wrap="square" tIns="28575">
            <a:spAutoFit/>
          </a:bodyPr>
          <a:lstStyle/>
          <a:p>
            <a:pPr indent="0" lvl="0" marL="0" marR="0" rtl="0" algn="ctr">
              <a:spcBef>
                <a:spcPts val="0"/>
              </a:spcBef>
              <a:spcAft>
                <a:spcPts val="0"/>
              </a:spcAft>
              <a:buNone/>
            </a:pPr>
            <a:r>
              <a:rPr lang="en" sz="1100">
                <a:solidFill>
                  <a:schemeClr val="dk1"/>
                </a:solidFill>
                <a:latin typeface="Arial"/>
                <a:ea typeface="Arial"/>
                <a:cs typeface="Arial"/>
                <a:sym typeface="Arial"/>
              </a:rPr>
              <a:t>Scale writes and reads with sharding and replicas</a:t>
            </a:r>
            <a:endParaRPr sz="900"/>
          </a:p>
        </p:txBody>
      </p:sp>
      <p:sp>
        <p:nvSpPr>
          <p:cNvPr id="1015" name="Google Shape;1015;p65"/>
          <p:cNvSpPr/>
          <p:nvPr/>
        </p:nvSpPr>
        <p:spPr>
          <a:xfrm>
            <a:off x="7237777" y="2077384"/>
            <a:ext cx="965629" cy="965628"/>
          </a:xfrm>
          <a:prstGeom prst="ellipse">
            <a:avLst/>
          </a:prstGeom>
          <a:solidFill>
            <a:schemeClr val="lt1"/>
          </a:solidFill>
          <a:ln cap="flat" cmpd="sng" w="25400">
            <a:solidFill>
              <a:schemeClr val="accent3"/>
            </a:solidFill>
            <a:prstDash val="solid"/>
            <a:round/>
            <a:headEnd len="sm" w="sm" type="none"/>
            <a:tailEnd len="sm" w="sm" type="none"/>
          </a:ln>
        </p:spPr>
        <p:txBody>
          <a:bodyPr anchorCtr="0" anchor="t" bIns="91450" lIns="114300" spcFirstLastPara="1" rIns="114300" wrap="square" tIns="91450">
            <a:noAutofit/>
          </a:bodyPr>
          <a:lstStyle/>
          <a:p>
            <a:pPr indent="0" lvl="0" marL="0" marR="0" rtl="0" algn="ctr">
              <a:lnSpc>
                <a:spcPct val="90000"/>
              </a:lnSpc>
              <a:spcBef>
                <a:spcPts val="0"/>
              </a:spcBef>
              <a:spcAft>
                <a:spcPts val="0"/>
              </a:spcAft>
              <a:buNone/>
            </a:pPr>
            <a:r>
              <a:t/>
            </a:r>
            <a:endParaRPr sz="1500">
              <a:solidFill>
                <a:srgbClr val="FFFFFF"/>
              </a:solidFill>
              <a:latin typeface="Arial"/>
              <a:ea typeface="Arial"/>
              <a:cs typeface="Arial"/>
              <a:sym typeface="Arial"/>
            </a:endParaRPr>
          </a:p>
        </p:txBody>
      </p:sp>
      <p:sp>
        <p:nvSpPr>
          <p:cNvPr id="1016" name="Google Shape;1016;p65"/>
          <p:cNvSpPr txBox="1"/>
          <p:nvPr/>
        </p:nvSpPr>
        <p:spPr>
          <a:xfrm>
            <a:off x="2771292" y="1543538"/>
            <a:ext cx="1662993" cy="446200"/>
          </a:xfrm>
          <a:prstGeom prst="rect">
            <a:avLst/>
          </a:prstGeom>
          <a:noFill/>
          <a:ln>
            <a:noFill/>
          </a:ln>
        </p:spPr>
        <p:txBody>
          <a:bodyPr anchorCtr="0" anchor="t" bIns="28575" lIns="57150" spcFirstLastPara="1" rIns="57150" wrap="square" tIns="28575">
            <a:spAutoFit/>
          </a:bodyPr>
          <a:lstStyle/>
          <a:p>
            <a:pPr indent="0" lvl="0" marL="0" marR="0" rtl="0" algn="ctr">
              <a:spcBef>
                <a:spcPts val="0"/>
              </a:spcBef>
              <a:spcAft>
                <a:spcPts val="0"/>
              </a:spcAft>
              <a:buNone/>
            </a:pPr>
            <a:r>
              <a:rPr b="1" lang="en" sz="1300">
                <a:solidFill>
                  <a:schemeClr val="dk2"/>
                </a:solidFill>
                <a:latin typeface="Arial"/>
                <a:ea typeface="Arial"/>
                <a:cs typeface="Arial"/>
                <a:sym typeface="Arial"/>
              </a:rPr>
              <a:t>Extreme performance</a:t>
            </a:r>
            <a:endParaRPr sz="900"/>
          </a:p>
        </p:txBody>
      </p:sp>
      <p:sp>
        <p:nvSpPr>
          <p:cNvPr id="1017" name="Google Shape;1017;p65"/>
          <p:cNvSpPr txBox="1"/>
          <p:nvPr/>
        </p:nvSpPr>
        <p:spPr>
          <a:xfrm>
            <a:off x="2596361" y="3078296"/>
            <a:ext cx="2116404" cy="577081"/>
          </a:xfrm>
          <a:prstGeom prst="rect">
            <a:avLst/>
          </a:prstGeom>
          <a:noFill/>
          <a:ln>
            <a:noFill/>
          </a:ln>
        </p:spPr>
        <p:txBody>
          <a:bodyPr anchorCtr="0" anchor="t" bIns="28575" lIns="57150" spcFirstLastPara="1" rIns="57150" wrap="square" tIns="28575">
            <a:spAutoFit/>
          </a:bodyPr>
          <a:lstStyle/>
          <a:p>
            <a:pPr indent="0" lvl="0" marL="0" marR="0" rtl="0" algn="ctr">
              <a:spcBef>
                <a:spcPts val="0"/>
              </a:spcBef>
              <a:spcAft>
                <a:spcPts val="0"/>
              </a:spcAft>
              <a:buNone/>
            </a:pPr>
            <a:r>
              <a:rPr lang="en" sz="1100">
                <a:solidFill>
                  <a:schemeClr val="dk1"/>
                </a:solidFill>
                <a:latin typeface="Arial"/>
                <a:ea typeface="Arial"/>
                <a:cs typeface="Arial"/>
                <a:sym typeface="Arial"/>
              </a:rPr>
              <a:t>In-memory data store and cache for microsecond response times</a:t>
            </a:r>
            <a:endParaRPr sz="900"/>
          </a:p>
        </p:txBody>
      </p:sp>
      <p:sp>
        <p:nvSpPr>
          <p:cNvPr id="1018" name="Google Shape;1018;p65"/>
          <p:cNvSpPr/>
          <p:nvPr/>
        </p:nvSpPr>
        <p:spPr>
          <a:xfrm>
            <a:off x="3095404" y="2060914"/>
            <a:ext cx="965629" cy="973859"/>
          </a:xfrm>
          <a:prstGeom prst="ellipse">
            <a:avLst/>
          </a:prstGeom>
          <a:solidFill>
            <a:schemeClr val="lt1"/>
          </a:solidFill>
          <a:ln cap="flat" cmpd="sng" w="25400">
            <a:solidFill>
              <a:srgbClr val="C130E5"/>
            </a:solidFill>
            <a:prstDash val="solid"/>
            <a:round/>
            <a:headEnd len="sm" w="sm" type="none"/>
            <a:tailEnd len="sm" w="sm" type="none"/>
          </a:ln>
        </p:spPr>
        <p:txBody>
          <a:bodyPr anchorCtr="0" anchor="t" bIns="91450" lIns="114300" spcFirstLastPara="1" rIns="114300" wrap="square" tIns="91450">
            <a:noAutofit/>
          </a:bodyPr>
          <a:lstStyle/>
          <a:p>
            <a:pPr indent="0" lvl="0" marL="0" marR="0" rtl="0" algn="ctr">
              <a:lnSpc>
                <a:spcPct val="90000"/>
              </a:lnSpc>
              <a:spcBef>
                <a:spcPts val="0"/>
              </a:spcBef>
              <a:spcAft>
                <a:spcPts val="0"/>
              </a:spcAft>
              <a:buNone/>
            </a:pPr>
            <a:r>
              <a:t/>
            </a:r>
            <a:endParaRPr sz="1500">
              <a:solidFill>
                <a:srgbClr val="FFFFFF"/>
              </a:solidFill>
              <a:latin typeface="Arial"/>
              <a:ea typeface="Arial"/>
              <a:cs typeface="Arial"/>
              <a:sym typeface="Arial"/>
            </a:endParaRPr>
          </a:p>
        </p:txBody>
      </p:sp>
      <p:grpSp>
        <p:nvGrpSpPr>
          <p:cNvPr id="1019" name="Google Shape;1019;p65"/>
          <p:cNvGrpSpPr/>
          <p:nvPr/>
        </p:nvGrpSpPr>
        <p:grpSpPr>
          <a:xfrm>
            <a:off x="3296187" y="2267785"/>
            <a:ext cx="574542" cy="442429"/>
            <a:chOff x="1230000" y="2386799"/>
            <a:chExt cx="418514" cy="322278"/>
          </a:xfrm>
        </p:grpSpPr>
        <p:sp>
          <p:nvSpPr>
            <p:cNvPr id="1020" name="Google Shape;1020;p65"/>
            <p:cNvSpPr/>
            <p:nvPr/>
          </p:nvSpPr>
          <p:spPr>
            <a:xfrm>
              <a:off x="1230000" y="2386799"/>
              <a:ext cx="418514" cy="322278"/>
            </a:xfrm>
            <a:custGeom>
              <a:rect b="b" l="l" r="r" t="t"/>
              <a:pathLst>
                <a:path extrusionOk="0" h="104" w="136">
                  <a:moveTo>
                    <a:pt x="126" y="104"/>
                  </a:moveTo>
                  <a:cubicBezTo>
                    <a:pt x="132" y="94"/>
                    <a:pt x="136" y="81"/>
                    <a:pt x="136" y="68"/>
                  </a:cubicBezTo>
                  <a:cubicBezTo>
                    <a:pt x="136" y="30"/>
                    <a:pt x="106" y="0"/>
                    <a:pt x="68" y="0"/>
                  </a:cubicBezTo>
                  <a:cubicBezTo>
                    <a:pt x="30" y="0"/>
                    <a:pt x="0" y="30"/>
                    <a:pt x="0" y="68"/>
                  </a:cubicBezTo>
                  <a:cubicBezTo>
                    <a:pt x="0" y="81"/>
                    <a:pt x="4" y="94"/>
                    <a:pt x="10" y="104"/>
                  </a:cubicBezTo>
                  <a:lnTo>
                    <a:pt x="126" y="104"/>
                  </a:lnTo>
                  <a:close/>
                </a:path>
              </a:pathLst>
            </a:custGeom>
            <a:solidFill>
              <a:srgbClr val="FFFFFF"/>
            </a:solidFill>
            <a:ln cap="rnd" cmpd="sng" w="19050">
              <a:solidFill>
                <a:schemeClr val="dk1"/>
              </a:solidFill>
              <a:prstDash val="solid"/>
              <a:round/>
              <a:headEnd len="sm" w="sm" type="none"/>
              <a:tailEnd len="sm" w="sm" type="none"/>
            </a:ln>
          </p:spPr>
          <p:txBody>
            <a:bodyPr anchorCtr="0" anchor="t" bIns="28575" lIns="57150" spcFirstLastPara="1" rIns="57150" wrap="square" tIns="28575">
              <a:noAutofit/>
            </a:bodyPr>
            <a:lstStyle/>
            <a:p>
              <a:pPr indent="0" lvl="0" marL="0" marR="0" rtl="0" algn="l">
                <a:spcBef>
                  <a:spcPts val="0"/>
                </a:spcBef>
                <a:spcAft>
                  <a:spcPts val="0"/>
                </a:spcAft>
                <a:buNone/>
              </a:pPr>
              <a:r>
                <a:t/>
              </a:r>
              <a:endParaRPr sz="1300">
                <a:solidFill>
                  <a:schemeClr val="dk1"/>
                </a:solidFill>
                <a:latin typeface="Arial"/>
                <a:ea typeface="Arial"/>
                <a:cs typeface="Arial"/>
                <a:sym typeface="Arial"/>
              </a:endParaRPr>
            </a:p>
          </p:txBody>
        </p:sp>
        <p:sp>
          <p:nvSpPr>
            <p:cNvPr id="1021" name="Google Shape;1021;p65"/>
            <p:cNvSpPr/>
            <p:nvPr/>
          </p:nvSpPr>
          <p:spPr>
            <a:xfrm>
              <a:off x="1279237" y="2436036"/>
              <a:ext cx="248423" cy="210376"/>
            </a:xfrm>
            <a:custGeom>
              <a:rect b="b" l="l" r="r" t="t"/>
              <a:pathLst>
                <a:path extrusionOk="0" h="68" w="81">
                  <a:moveTo>
                    <a:pt x="81" y="9"/>
                  </a:moveTo>
                  <a:cubicBezTo>
                    <a:pt x="72" y="3"/>
                    <a:pt x="63" y="0"/>
                    <a:pt x="52" y="0"/>
                  </a:cubicBezTo>
                  <a:cubicBezTo>
                    <a:pt x="23" y="0"/>
                    <a:pt x="0" y="23"/>
                    <a:pt x="0" y="52"/>
                  </a:cubicBezTo>
                  <a:cubicBezTo>
                    <a:pt x="0" y="58"/>
                    <a:pt x="1" y="63"/>
                    <a:pt x="3" y="68"/>
                  </a:cubicBezTo>
                </a:path>
              </a:pathLst>
            </a:custGeom>
            <a:noFill/>
            <a:ln cap="rnd" cmpd="sng" w="19050">
              <a:solidFill>
                <a:schemeClr val="dk1"/>
              </a:solidFill>
              <a:prstDash val="solid"/>
              <a:round/>
              <a:headEnd len="sm" w="sm" type="none"/>
              <a:tailEnd len="sm" w="sm" type="none"/>
            </a:ln>
          </p:spPr>
          <p:txBody>
            <a:bodyPr anchorCtr="0" anchor="t" bIns="28575" lIns="57150" spcFirstLastPara="1" rIns="57150" wrap="square" tIns="28575">
              <a:noAutofit/>
            </a:bodyPr>
            <a:lstStyle/>
            <a:p>
              <a:pPr indent="0" lvl="0" marL="0" marR="0" rtl="0" algn="l">
                <a:spcBef>
                  <a:spcPts val="0"/>
                </a:spcBef>
                <a:spcAft>
                  <a:spcPts val="0"/>
                </a:spcAft>
                <a:buNone/>
              </a:pPr>
              <a:r>
                <a:t/>
              </a:r>
              <a:endParaRPr sz="1300">
                <a:solidFill>
                  <a:schemeClr val="dk1"/>
                </a:solidFill>
                <a:latin typeface="Arial"/>
                <a:ea typeface="Arial"/>
                <a:cs typeface="Arial"/>
                <a:sym typeface="Arial"/>
              </a:endParaRPr>
            </a:p>
          </p:txBody>
        </p:sp>
        <p:sp>
          <p:nvSpPr>
            <p:cNvPr id="1022" name="Google Shape;1022;p65"/>
            <p:cNvSpPr/>
            <p:nvPr/>
          </p:nvSpPr>
          <p:spPr>
            <a:xfrm>
              <a:off x="1402330" y="2585985"/>
              <a:ext cx="73855" cy="73855"/>
            </a:xfrm>
            <a:prstGeom prst="ellipse">
              <a:avLst/>
            </a:prstGeom>
            <a:noFill/>
            <a:ln cap="rnd" cmpd="sng" w="19050">
              <a:solidFill>
                <a:schemeClr val="accent1"/>
              </a:solidFill>
              <a:prstDash val="solid"/>
              <a:round/>
              <a:headEnd len="sm" w="sm" type="none"/>
              <a:tailEnd len="sm" w="sm" type="none"/>
            </a:ln>
          </p:spPr>
          <p:txBody>
            <a:bodyPr anchorCtr="0" anchor="t" bIns="28575" lIns="57150" spcFirstLastPara="1" rIns="57150" wrap="square" tIns="28575">
              <a:noAutofit/>
            </a:bodyPr>
            <a:lstStyle/>
            <a:p>
              <a:pPr indent="0" lvl="0" marL="0" marR="0" rtl="0" algn="l">
                <a:spcBef>
                  <a:spcPts val="0"/>
                </a:spcBef>
                <a:spcAft>
                  <a:spcPts val="0"/>
                </a:spcAft>
                <a:buNone/>
              </a:pPr>
              <a:r>
                <a:t/>
              </a:r>
              <a:endParaRPr sz="1300">
                <a:solidFill>
                  <a:schemeClr val="dk1"/>
                </a:solidFill>
                <a:latin typeface="Arial"/>
                <a:ea typeface="Arial"/>
                <a:cs typeface="Arial"/>
                <a:sym typeface="Arial"/>
              </a:endParaRPr>
            </a:p>
          </p:txBody>
        </p:sp>
        <p:cxnSp>
          <p:nvCxnSpPr>
            <p:cNvPr id="1023" name="Google Shape;1023;p65"/>
            <p:cNvCxnSpPr/>
            <p:nvPr/>
          </p:nvCxnSpPr>
          <p:spPr>
            <a:xfrm flipH="1" rot="10800000">
              <a:off x="1462757" y="2496463"/>
              <a:ext cx="102950" cy="100712"/>
            </a:xfrm>
            <a:prstGeom prst="straightConnector1">
              <a:avLst/>
            </a:prstGeom>
            <a:noFill/>
            <a:ln cap="rnd" cmpd="sng" w="19050">
              <a:solidFill>
                <a:schemeClr val="accent1"/>
              </a:solidFill>
              <a:prstDash val="solid"/>
              <a:round/>
              <a:headEnd len="med" w="med" type="none"/>
              <a:tailEnd len="med" w="med" type="none"/>
            </a:ln>
          </p:spPr>
        </p:cxnSp>
      </p:grpSp>
      <p:grpSp>
        <p:nvGrpSpPr>
          <p:cNvPr id="1024" name="Google Shape;1024;p65"/>
          <p:cNvGrpSpPr/>
          <p:nvPr/>
        </p:nvGrpSpPr>
        <p:grpSpPr>
          <a:xfrm>
            <a:off x="7465095" y="2271792"/>
            <a:ext cx="510994" cy="506485"/>
            <a:chOff x="7010400" y="3396871"/>
            <a:chExt cx="1178241" cy="1167845"/>
          </a:xfrm>
        </p:grpSpPr>
        <p:sp>
          <p:nvSpPr>
            <p:cNvPr id="1025" name="Google Shape;1025;p65"/>
            <p:cNvSpPr/>
            <p:nvPr/>
          </p:nvSpPr>
          <p:spPr>
            <a:xfrm>
              <a:off x="7010400" y="3485118"/>
              <a:ext cx="1079598" cy="1079598"/>
            </a:xfrm>
            <a:prstGeom prst="rect">
              <a:avLst/>
            </a:prstGeom>
            <a:noFill/>
            <a:ln cap="flat" cmpd="sng" w="19050">
              <a:solidFill>
                <a:schemeClr val="dk1"/>
              </a:solidFill>
              <a:prstDash val="solid"/>
              <a:round/>
              <a:headEnd len="sm" w="sm" type="none"/>
              <a:tailEnd len="sm" w="sm" type="none"/>
            </a:ln>
          </p:spPr>
          <p:txBody>
            <a:bodyPr anchorCtr="0" anchor="t" bIns="91450" lIns="114300" spcFirstLastPara="1" rIns="114300" wrap="square" tIns="91450">
              <a:noAutofit/>
            </a:bodyPr>
            <a:lstStyle/>
            <a:p>
              <a:pPr indent="0" lvl="0" marL="0" marR="0" rtl="0" algn="ctr">
                <a:lnSpc>
                  <a:spcPct val="90000"/>
                </a:lnSpc>
                <a:spcBef>
                  <a:spcPts val="0"/>
                </a:spcBef>
                <a:spcAft>
                  <a:spcPts val="0"/>
                </a:spcAft>
                <a:buNone/>
              </a:pPr>
              <a:r>
                <a:t/>
              </a:r>
              <a:endParaRPr sz="1500">
                <a:solidFill>
                  <a:srgbClr val="FFFFFF"/>
                </a:solidFill>
                <a:latin typeface="Arial"/>
                <a:ea typeface="Arial"/>
                <a:cs typeface="Arial"/>
                <a:sym typeface="Arial"/>
              </a:endParaRPr>
            </a:p>
          </p:txBody>
        </p:sp>
        <p:sp>
          <p:nvSpPr>
            <p:cNvPr id="1026" name="Google Shape;1026;p65"/>
            <p:cNvSpPr/>
            <p:nvPr/>
          </p:nvSpPr>
          <p:spPr>
            <a:xfrm>
              <a:off x="7010400" y="3952819"/>
              <a:ext cx="611897" cy="611897"/>
            </a:xfrm>
            <a:prstGeom prst="rect">
              <a:avLst/>
            </a:prstGeom>
            <a:noFill/>
            <a:ln cap="flat" cmpd="sng" w="19050">
              <a:solidFill>
                <a:schemeClr val="dk1"/>
              </a:solidFill>
              <a:prstDash val="solid"/>
              <a:round/>
              <a:headEnd len="sm" w="sm" type="none"/>
              <a:tailEnd len="sm" w="sm" type="none"/>
            </a:ln>
          </p:spPr>
          <p:txBody>
            <a:bodyPr anchorCtr="0" anchor="t" bIns="91450" lIns="114300" spcFirstLastPara="1" rIns="114300" wrap="square" tIns="91450">
              <a:noAutofit/>
            </a:bodyPr>
            <a:lstStyle/>
            <a:p>
              <a:pPr indent="0" lvl="0" marL="0" marR="0" rtl="0" algn="ctr">
                <a:lnSpc>
                  <a:spcPct val="90000"/>
                </a:lnSpc>
                <a:spcBef>
                  <a:spcPts val="0"/>
                </a:spcBef>
                <a:spcAft>
                  <a:spcPts val="0"/>
                </a:spcAft>
                <a:buNone/>
              </a:pPr>
              <a:r>
                <a:t/>
              </a:r>
              <a:endParaRPr sz="1500">
                <a:solidFill>
                  <a:srgbClr val="FFFFFF"/>
                </a:solidFill>
                <a:latin typeface="Arial"/>
                <a:ea typeface="Arial"/>
                <a:cs typeface="Arial"/>
                <a:sym typeface="Arial"/>
              </a:endParaRPr>
            </a:p>
          </p:txBody>
        </p:sp>
        <p:cxnSp>
          <p:nvCxnSpPr>
            <p:cNvPr id="1027" name="Google Shape;1027;p65"/>
            <p:cNvCxnSpPr/>
            <p:nvPr/>
          </p:nvCxnSpPr>
          <p:spPr>
            <a:xfrm flipH="1" rot="10800000">
              <a:off x="7622297" y="3396871"/>
              <a:ext cx="566344" cy="566344"/>
            </a:xfrm>
            <a:prstGeom prst="straightConnector1">
              <a:avLst/>
            </a:prstGeom>
            <a:noFill/>
            <a:ln cap="flat" cmpd="sng" w="19050">
              <a:solidFill>
                <a:schemeClr val="accent1"/>
              </a:solidFill>
              <a:prstDash val="solid"/>
              <a:round/>
              <a:headEnd len="sm" w="sm" type="none"/>
              <a:tailEnd len="med" w="med" type="stealth"/>
            </a:ln>
          </p:spPr>
        </p:cxnSp>
      </p:grpSp>
      <p:grpSp>
        <p:nvGrpSpPr>
          <p:cNvPr id="1028" name="Google Shape;1028;p65"/>
          <p:cNvGrpSpPr/>
          <p:nvPr/>
        </p:nvGrpSpPr>
        <p:grpSpPr>
          <a:xfrm>
            <a:off x="5497297" y="2264757"/>
            <a:ext cx="358425" cy="509091"/>
            <a:chOff x="5070612" y="2168933"/>
            <a:chExt cx="295488" cy="419697"/>
          </a:xfrm>
        </p:grpSpPr>
        <p:sp>
          <p:nvSpPr>
            <p:cNvPr id="1029" name="Google Shape;1029;p65"/>
            <p:cNvSpPr/>
            <p:nvPr/>
          </p:nvSpPr>
          <p:spPr>
            <a:xfrm>
              <a:off x="5070612" y="2328319"/>
              <a:ext cx="295488" cy="260311"/>
            </a:xfrm>
            <a:custGeom>
              <a:rect b="b" l="l" r="r" t="t"/>
              <a:pathLst>
                <a:path extrusionOk="0" h="260311" w="295488">
                  <a:moveTo>
                    <a:pt x="7035" y="7035"/>
                  </a:moveTo>
                  <a:lnTo>
                    <a:pt x="290563" y="7035"/>
                  </a:lnTo>
                  <a:lnTo>
                    <a:pt x="290563" y="256090"/>
                  </a:lnTo>
                  <a:lnTo>
                    <a:pt x="7035" y="256090"/>
                  </a:lnTo>
                  <a:close/>
                </a:path>
              </a:pathLst>
            </a:custGeom>
            <a:noFill/>
            <a:ln cap="rnd" cmpd="sng" w="19050">
              <a:solidFill>
                <a:schemeClr val="dk1"/>
              </a:solidFill>
              <a:prstDash val="solid"/>
              <a:round/>
              <a:headEnd len="sm" w="sm" type="none"/>
              <a:tailEnd len="sm" w="sm" type="none"/>
            </a:ln>
          </p:spPr>
          <p:txBody>
            <a:bodyPr anchorCtr="0" anchor="ctr" bIns="28575" lIns="57150" spcFirstLastPara="1" rIns="57150" wrap="square" tIns="285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030" name="Google Shape;1030;p65"/>
            <p:cNvSpPr/>
            <p:nvPr/>
          </p:nvSpPr>
          <p:spPr>
            <a:xfrm>
              <a:off x="5109616" y="2168933"/>
              <a:ext cx="218098" cy="175886"/>
            </a:xfrm>
            <a:custGeom>
              <a:rect b="b" l="l" r="r" t="t"/>
              <a:pathLst>
                <a:path extrusionOk="0" h="175885" w="218098">
                  <a:moveTo>
                    <a:pt x="210753" y="166422"/>
                  </a:moveTo>
                  <a:lnTo>
                    <a:pt x="161505" y="166422"/>
                  </a:lnTo>
                  <a:lnTo>
                    <a:pt x="161505" y="110139"/>
                  </a:lnTo>
                  <a:cubicBezTo>
                    <a:pt x="161505" y="81997"/>
                    <a:pt x="138288" y="58780"/>
                    <a:pt x="110147" y="58780"/>
                  </a:cubicBezTo>
                  <a:cubicBezTo>
                    <a:pt x="82005" y="58780"/>
                    <a:pt x="58788" y="81997"/>
                    <a:pt x="58788" y="110139"/>
                  </a:cubicBezTo>
                  <a:lnTo>
                    <a:pt x="58788" y="166422"/>
                  </a:lnTo>
                  <a:lnTo>
                    <a:pt x="9540" y="166422"/>
                  </a:lnTo>
                  <a:lnTo>
                    <a:pt x="9540" y="110139"/>
                  </a:lnTo>
                  <a:cubicBezTo>
                    <a:pt x="8836" y="54559"/>
                    <a:pt x="53863" y="9532"/>
                    <a:pt x="109443" y="9532"/>
                  </a:cubicBezTo>
                  <a:cubicBezTo>
                    <a:pt x="165023" y="9532"/>
                    <a:pt x="210753" y="54559"/>
                    <a:pt x="210753" y="110139"/>
                  </a:cubicBezTo>
                  <a:lnTo>
                    <a:pt x="210753" y="166422"/>
                  </a:lnTo>
                  <a:close/>
                </a:path>
              </a:pathLst>
            </a:custGeom>
            <a:noFill/>
            <a:ln cap="rnd" cmpd="sng" w="19050">
              <a:solidFill>
                <a:schemeClr val="dk1"/>
              </a:solidFill>
              <a:prstDash val="solid"/>
              <a:round/>
              <a:headEnd len="sm" w="sm" type="none"/>
              <a:tailEnd len="sm" w="sm" type="none"/>
            </a:ln>
          </p:spPr>
          <p:txBody>
            <a:bodyPr anchorCtr="0" anchor="ctr" bIns="28575" lIns="57150" spcFirstLastPara="1" rIns="57150" wrap="square" tIns="285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031" name="Google Shape;1031;p65"/>
            <p:cNvSpPr/>
            <p:nvPr/>
          </p:nvSpPr>
          <p:spPr>
            <a:xfrm>
              <a:off x="5180365" y="2393749"/>
              <a:ext cx="70354" cy="126638"/>
            </a:xfrm>
            <a:custGeom>
              <a:rect b="b" l="l" r="r" t="t"/>
              <a:pathLst>
                <a:path extrusionOk="0" h="126637" w="70354">
                  <a:moveTo>
                    <a:pt x="70354" y="38695"/>
                  </a:moveTo>
                  <a:cubicBezTo>
                    <a:pt x="70354" y="21106"/>
                    <a:pt x="56283" y="7035"/>
                    <a:pt x="38695" y="7035"/>
                  </a:cubicBezTo>
                  <a:cubicBezTo>
                    <a:pt x="21106" y="7035"/>
                    <a:pt x="7035" y="21106"/>
                    <a:pt x="7035" y="38695"/>
                  </a:cubicBezTo>
                  <a:cubicBezTo>
                    <a:pt x="7035" y="49952"/>
                    <a:pt x="12664" y="59801"/>
                    <a:pt x="21810" y="65430"/>
                  </a:cubicBezTo>
                  <a:lnTo>
                    <a:pt x="21810" y="122417"/>
                  </a:lnTo>
                  <a:lnTo>
                    <a:pt x="56283" y="122417"/>
                  </a:lnTo>
                  <a:lnTo>
                    <a:pt x="56283" y="65430"/>
                  </a:lnTo>
                  <a:cubicBezTo>
                    <a:pt x="64726" y="59801"/>
                    <a:pt x="70354" y="49952"/>
                    <a:pt x="70354" y="38695"/>
                  </a:cubicBezTo>
                  <a:close/>
                </a:path>
              </a:pathLst>
            </a:custGeom>
            <a:noFill/>
            <a:ln cap="rnd" cmpd="sng" w="19050">
              <a:solidFill>
                <a:srgbClr val="BA2FED"/>
              </a:solidFill>
              <a:prstDash val="solid"/>
              <a:round/>
              <a:headEnd len="sm" w="sm" type="none"/>
              <a:tailEnd len="sm" w="sm" type="none"/>
            </a:ln>
          </p:spPr>
          <p:txBody>
            <a:bodyPr anchorCtr="0" anchor="ctr" bIns="28575" lIns="57150" spcFirstLastPara="1" rIns="57150" wrap="square" tIns="285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pic>
        <p:nvPicPr>
          <p:cNvPr descr="http://redis.io/images/redis-300dpi.png" id="1032" name="Google Shape;1032;p65"/>
          <p:cNvPicPr preferRelativeResize="0"/>
          <p:nvPr/>
        </p:nvPicPr>
        <p:blipFill rotWithShape="1">
          <a:blip r:embed="rId4">
            <a:alphaModFix/>
          </a:blip>
          <a:srcRect b="0" l="0" r="56965" t="0"/>
          <a:stretch/>
        </p:blipFill>
        <p:spPr>
          <a:xfrm>
            <a:off x="1112406" y="2406474"/>
            <a:ext cx="417907" cy="323878"/>
          </a:xfrm>
          <a:prstGeom prst="rect">
            <a:avLst/>
          </a:prstGeom>
          <a:noFill/>
          <a:ln>
            <a:noFill/>
          </a:ln>
        </p:spPr>
      </p:pic>
      <p:pic>
        <p:nvPicPr>
          <p:cNvPr id="1033" name="Google Shape;1033;p65"/>
          <p:cNvPicPr preferRelativeResize="0"/>
          <p:nvPr/>
        </p:nvPicPr>
        <p:blipFill rotWithShape="1">
          <a:blip r:embed="rId5">
            <a:alphaModFix/>
          </a:blip>
          <a:srcRect b="0" l="0" r="0" t="0"/>
          <a:stretch/>
        </p:blipFill>
        <p:spPr>
          <a:xfrm>
            <a:off x="1607848" y="2406474"/>
            <a:ext cx="303741" cy="303741"/>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006"/>
                                        </p:tgtEl>
                                        <p:attrNameLst>
                                          <p:attrName>style.visibility</p:attrName>
                                        </p:attrNameLst>
                                      </p:cBhvr>
                                      <p:to>
                                        <p:strVal val="visible"/>
                                      </p:to>
                                    </p:set>
                                    <p:animEffect filter="fade" transition="in">
                                      <p:cBhvr>
                                        <p:cTn dur="500"/>
                                        <p:tgtEl>
                                          <p:spTgt spid="1006"/>
                                        </p:tgtEl>
                                      </p:cBhvr>
                                    </p:animEffect>
                                  </p:childTnLst>
                                </p:cTn>
                              </p:par>
                              <p:par>
                                <p:cTn fill="hold" nodeType="withEffect" presetClass="entr" presetID="10" presetSubtype="0">
                                  <p:stCondLst>
                                    <p:cond delay="0"/>
                                  </p:stCondLst>
                                  <p:childTnLst>
                                    <p:set>
                                      <p:cBhvr>
                                        <p:cTn dur="1" fill="hold">
                                          <p:stCondLst>
                                            <p:cond delay="0"/>
                                          </p:stCondLst>
                                        </p:cTn>
                                        <p:tgtEl>
                                          <p:spTgt spid="1005"/>
                                        </p:tgtEl>
                                        <p:attrNameLst>
                                          <p:attrName>style.visibility</p:attrName>
                                        </p:attrNameLst>
                                      </p:cBhvr>
                                      <p:to>
                                        <p:strVal val="visible"/>
                                      </p:to>
                                    </p:set>
                                    <p:animEffect filter="fade" transition="in">
                                      <p:cBhvr>
                                        <p:cTn dur="500"/>
                                        <p:tgtEl>
                                          <p:spTgt spid="1005"/>
                                        </p:tgtEl>
                                      </p:cBhvr>
                                    </p:animEffect>
                                  </p:childTnLst>
                                </p:cTn>
                              </p:par>
                              <p:par>
                                <p:cTn fill="hold" nodeType="withEffect" presetClass="entr" presetID="10" presetSubtype="0">
                                  <p:stCondLst>
                                    <p:cond delay="0"/>
                                  </p:stCondLst>
                                  <p:childTnLst>
                                    <p:set>
                                      <p:cBhvr>
                                        <p:cTn dur="1" fill="hold">
                                          <p:stCondLst>
                                            <p:cond delay="0"/>
                                          </p:stCondLst>
                                        </p:cTn>
                                        <p:tgtEl>
                                          <p:spTgt spid="1004"/>
                                        </p:tgtEl>
                                        <p:attrNameLst>
                                          <p:attrName>style.visibility</p:attrName>
                                        </p:attrNameLst>
                                      </p:cBhvr>
                                      <p:to>
                                        <p:strVal val="visible"/>
                                      </p:to>
                                    </p:set>
                                    <p:animEffect filter="fade" transition="in">
                                      <p:cBhvr>
                                        <p:cTn dur="500"/>
                                        <p:tgtEl>
                                          <p:spTgt spid="100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46"/>
          <p:cNvSpPr txBox="1"/>
          <p:nvPr>
            <p:ph type="title"/>
          </p:nvPr>
        </p:nvSpPr>
        <p:spPr>
          <a:xfrm>
            <a:off x="276375" y="635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AWS Database Services</a:t>
            </a:r>
            <a:endParaRPr/>
          </a:p>
        </p:txBody>
      </p:sp>
      <p:sp>
        <p:nvSpPr>
          <p:cNvPr id="210" name="Google Shape;210;p4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11" name="Google Shape;211;p46"/>
          <p:cNvPicPr preferRelativeResize="0"/>
          <p:nvPr/>
        </p:nvPicPr>
        <p:blipFill>
          <a:blip r:embed="rId3">
            <a:alphaModFix/>
          </a:blip>
          <a:stretch>
            <a:fillRect/>
          </a:stretch>
        </p:blipFill>
        <p:spPr>
          <a:xfrm>
            <a:off x="756025" y="636200"/>
            <a:ext cx="7709724" cy="433137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47"/>
          <p:cNvSpPr/>
          <p:nvPr/>
        </p:nvSpPr>
        <p:spPr>
          <a:xfrm>
            <a:off x="-10696" y="2831348"/>
            <a:ext cx="9154696" cy="1421168"/>
          </a:xfrm>
          <a:prstGeom prst="rect">
            <a:avLst/>
          </a:prstGeom>
          <a:solidFill>
            <a:srgbClr val="E3E7F1"/>
          </a:solidFill>
          <a:ln>
            <a:noFill/>
          </a:ln>
        </p:spPr>
        <p:txBody>
          <a:bodyPr anchorCtr="0" anchor="t" bIns="91450" lIns="114300" spcFirstLastPara="1" rIns="114300" wrap="square" tIns="91450">
            <a:noAutofit/>
          </a:bodyPr>
          <a:lstStyle/>
          <a:p>
            <a:pPr indent="0" lvl="0" marL="0" marR="0" rtl="0" algn="ctr">
              <a:lnSpc>
                <a:spcPct val="90000"/>
              </a:lnSpc>
              <a:spcBef>
                <a:spcPts val="0"/>
              </a:spcBef>
              <a:spcAft>
                <a:spcPts val="0"/>
              </a:spcAft>
              <a:buNone/>
            </a:pPr>
            <a:r>
              <a:t/>
            </a:r>
            <a:endParaRPr sz="1500">
              <a:solidFill>
                <a:srgbClr val="FFFFFF"/>
              </a:solidFill>
              <a:latin typeface="Arial"/>
              <a:ea typeface="Arial"/>
              <a:cs typeface="Arial"/>
              <a:sym typeface="Arial"/>
            </a:endParaRPr>
          </a:p>
        </p:txBody>
      </p:sp>
      <p:cxnSp>
        <p:nvCxnSpPr>
          <p:cNvPr id="218" name="Google Shape;218;p47"/>
          <p:cNvCxnSpPr/>
          <p:nvPr/>
        </p:nvCxnSpPr>
        <p:spPr>
          <a:xfrm>
            <a:off x="0" y="4252516"/>
            <a:ext cx="9154696" cy="0"/>
          </a:xfrm>
          <a:prstGeom prst="straightConnector1">
            <a:avLst/>
          </a:prstGeom>
          <a:noFill/>
          <a:ln cap="rnd" cmpd="sng" w="25400">
            <a:solidFill>
              <a:schemeClr val="accent1"/>
            </a:solidFill>
            <a:prstDash val="solid"/>
            <a:round/>
            <a:headEnd len="sm" w="sm" type="none"/>
            <a:tailEnd len="med" w="med" type="none"/>
          </a:ln>
        </p:spPr>
      </p:cxnSp>
      <p:cxnSp>
        <p:nvCxnSpPr>
          <p:cNvPr id="219" name="Google Shape;219;p47"/>
          <p:cNvCxnSpPr/>
          <p:nvPr/>
        </p:nvCxnSpPr>
        <p:spPr>
          <a:xfrm>
            <a:off x="0" y="2840933"/>
            <a:ext cx="9154696" cy="0"/>
          </a:xfrm>
          <a:prstGeom prst="straightConnector1">
            <a:avLst/>
          </a:prstGeom>
          <a:noFill/>
          <a:ln cap="rnd" cmpd="sng" w="25400">
            <a:solidFill>
              <a:schemeClr val="accent1"/>
            </a:solidFill>
            <a:prstDash val="solid"/>
            <a:round/>
            <a:headEnd len="sm" w="sm" type="none"/>
            <a:tailEnd len="med" w="med" type="none"/>
          </a:ln>
        </p:spPr>
      </p:cxnSp>
      <p:sp>
        <p:nvSpPr>
          <p:cNvPr id="220" name="Google Shape;220;p47"/>
          <p:cNvSpPr txBox="1"/>
          <p:nvPr>
            <p:ph type="title"/>
          </p:nvPr>
        </p:nvSpPr>
        <p:spPr>
          <a:xfrm>
            <a:off x="342899" y="114300"/>
            <a:ext cx="8446221" cy="857250"/>
          </a:xfrm>
          <a:prstGeom prst="rect">
            <a:avLst/>
          </a:prstGeom>
          <a:noFill/>
          <a:ln>
            <a:noFill/>
          </a:ln>
        </p:spPr>
        <p:txBody>
          <a:bodyPr anchorCtr="0" anchor="t" bIns="91450" lIns="114300" spcFirstLastPara="1" rIns="114300" wrap="square" tIns="91450">
            <a:noAutofit/>
          </a:bodyPr>
          <a:lstStyle/>
          <a:p>
            <a:pPr indent="0" lvl="0" marL="0" rtl="0" algn="l">
              <a:spcBef>
                <a:spcPts val="0"/>
              </a:spcBef>
              <a:spcAft>
                <a:spcPts val="0"/>
              </a:spcAft>
              <a:buClr>
                <a:schemeClr val="dk2"/>
              </a:buClr>
              <a:buSzPts val="2400"/>
              <a:buFont typeface="Arial"/>
              <a:buNone/>
            </a:pPr>
            <a:r>
              <a:rPr lang="en"/>
              <a:t>Amazon Relational Database Service (RDS)</a:t>
            </a:r>
            <a:endParaRPr/>
          </a:p>
        </p:txBody>
      </p:sp>
      <p:sp>
        <p:nvSpPr>
          <p:cNvPr id="221" name="Google Shape;221;p47"/>
          <p:cNvSpPr txBox="1"/>
          <p:nvPr>
            <p:ph idx="1" type="body"/>
          </p:nvPr>
        </p:nvSpPr>
        <p:spPr>
          <a:xfrm>
            <a:off x="201931" y="891884"/>
            <a:ext cx="8740200" cy="426900"/>
          </a:xfrm>
          <a:prstGeom prst="rect">
            <a:avLst/>
          </a:prstGeom>
          <a:noFill/>
          <a:ln>
            <a:noFill/>
          </a:ln>
        </p:spPr>
        <p:txBody>
          <a:bodyPr anchorCtr="0" anchor="t" bIns="91450" lIns="114300" spcFirstLastPara="1" rIns="114300" wrap="square" tIns="91450">
            <a:spAutoFit/>
          </a:bodyPr>
          <a:lstStyle/>
          <a:p>
            <a:pPr indent="0" lvl="0" marL="0" rtl="0" algn="l">
              <a:spcBef>
                <a:spcPts val="0"/>
              </a:spcBef>
              <a:spcAft>
                <a:spcPts val="0"/>
              </a:spcAft>
              <a:buClr>
                <a:schemeClr val="dk2"/>
              </a:buClr>
              <a:buSzPts val="1800"/>
              <a:buFont typeface="Arial"/>
              <a:buNone/>
            </a:pPr>
            <a:r>
              <a:rPr lang="en" sz="1800"/>
              <a:t>Managed relational database service with a choice of six popular database engines</a:t>
            </a:r>
            <a:endParaRPr/>
          </a:p>
        </p:txBody>
      </p:sp>
      <p:sp>
        <p:nvSpPr>
          <p:cNvPr id="222" name="Google Shape;222;p47"/>
          <p:cNvSpPr txBox="1"/>
          <p:nvPr/>
        </p:nvSpPr>
        <p:spPr>
          <a:xfrm>
            <a:off x="403901" y="2062249"/>
            <a:ext cx="2206261" cy="250069"/>
          </a:xfrm>
          <a:prstGeom prst="rect">
            <a:avLst/>
          </a:prstGeom>
          <a:noFill/>
          <a:ln>
            <a:noFill/>
          </a:ln>
        </p:spPr>
        <p:txBody>
          <a:bodyPr anchorCtr="0" anchor="t" bIns="28575" lIns="57150" spcFirstLastPara="1" rIns="57150" wrap="square" tIns="28575">
            <a:spAutoFit/>
          </a:bodyPr>
          <a:lstStyle/>
          <a:p>
            <a:pPr indent="0" lvl="0" marL="0" marR="0" rtl="0" algn="ctr">
              <a:spcBef>
                <a:spcPts val="0"/>
              </a:spcBef>
              <a:spcAft>
                <a:spcPts val="0"/>
              </a:spcAft>
              <a:buNone/>
            </a:pPr>
            <a:r>
              <a:rPr b="1" lang="en" sz="1300">
                <a:solidFill>
                  <a:schemeClr val="dk2"/>
                </a:solidFill>
                <a:latin typeface="Arial"/>
                <a:ea typeface="Arial"/>
                <a:cs typeface="Arial"/>
                <a:sym typeface="Arial"/>
              </a:rPr>
              <a:t>Easy to administer</a:t>
            </a:r>
            <a:endParaRPr sz="900"/>
          </a:p>
        </p:txBody>
      </p:sp>
      <p:sp>
        <p:nvSpPr>
          <p:cNvPr id="223" name="Google Shape;223;p47"/>
          <p:cNvSpPr txBox="1"/>
          <p:nvPr/>
        </p:nvSpPr>
        <p:spPr>
          <a:xfrm>
            <a:off x="2819392" y="2062249"/>
            <a:ext cx="1762308" cy="250069"/>
          </a:xfrm>
          <a:prstGeom prst="rect">
            <a:avLst/>
          </a:prstGeom>
          <a:noFill/>
          <a:ln>
            <a:noFill/>
          </a:ln>
        </p:spPr>
        <p:txBody>
          <a:bodyPr anchorCtr="0" anchor="t" bIns="28575" lIns="57150" spcFirstLastPara="1" rIns="57150" wrap="square" tIns="28575">
            <a:spAutoFit/>
          </a:bodyPr>
          <a:lstStyle/>
          <a:p>
            <a:pPr indent="0" lvl="0" marL="0" marR="0" rtl="0" algn="ctr">
              <a:spcBef>
                <a:spcPts val="0"/>
              </a:spcBef>
              <a:spcAft>
                <a:spcPts val="0"/>
              </a:spcAft>
              <a:buNone/>
            </a:pPr>
            <a:r>
              <a:rPr b="1" lang="en" sz="1300">
                <a:solidFill>
                  <a:schemeClr val="dk2"/>
                </a:solidFill>
                <a:latin typeface="Arial"/>
                <a:ea typeface="Arial"/>
                <a:cs typeface="Arial"/>
                <a:sym typeface="Arial"/>
              </a:rPr>
              <a:t>Available and durable</a:t>
            </a:r>
            <a:endParaRPr sz="900"/>
          </a:p>
        </p:txBody>
      </p:sp>
      <p:sp>
        <p:nvSpPr>
          <p:cNvPr id="224" name="Google Shape;224;p47"/>
          <p:cNvSpPr txBox="1"/>
          <p:nvPr/>
        </p:nvSpPr>
        <p:spPr>
          <a:xfrm>
            <a:off x="4945038" y="2062249"/>
            <a:ext cx="1536544" cy="250069"/>
          </a:xfrm>
          <a:prstGeom prst="rect">
            <a:avLst/>
          </a:prstGeom>
          <a:noFill/>
          <a:ln>
            <a:noFill/>
          </a:ln>
        </p:spPr>
        <p:txBody>
          <a:bodyPr anchorCtr="0" anchor="t" bIns="28575" lIns="57150" spcFirstLastPara="1" rIns="57150" wrap="square" tIns="28575">
            <a:spAutoFit/>
          </a:bodyPr>
          <a:lstStyle/>
          <a:p>
            <a:pPr indent="0" lvl="0" marL="0" marR="0" rtl="0" algn="ctr">
              <a:spcBef>
                <a:spcPts val="0"/>
              </a:spcBef>
              <a:spcAft>
                <a:spcPts val="0"/>
              </a:spcAft>
              <a:buNone/>
            </a:pPr>
            <a:r>
              <a:rPr b="1" lang="en" sz="1300">
                <a:solidFill>
                  <a:schemeClr val="dk2"/>
                </a:solidFill>
                <a:latin typeface="Arial"/>
                <a:ea typeface="Arial"/>
                <a:cs typeface="Arial"/>
                <a:sym typeface="Arial"/>
              </a:rPr>
              <a:t>Highly scalable</a:t>
            </a:r>
            <a:endParaRPr sz="900"/>
          </a:p>
        </p:txBody>
      </p:sp>
      <p:sp>
        <p:nvSpPr>
          <p:cNvPr id="225" name="Google Shape;225;p47"/>
          <p:cNvSpPr txBox="1"/>
          <p:nvPr/>
        </p:nvSpPr>
        <p:spPr>
          <a:xfrm>
            <a:off x="6978232" y="2062249"/>
            <a:ext cx="1536544" cy="250069"/>
          </a:xfrm>
          <a:prstGeom prst="rect">
            <a:avLst/>
          </a:prstGeom>
          <a:noFill/>
          <a:ln>
            <a:noFill/>
          </a:ln>
        </p:spPr>
        <p:txBody>
          <a:bodyPr anchorCtr="0" anchor="t" bIns="28575" lIns="57150" spcFirstLastPara="1" rIns="57150" wrap="square" tIns="28575">
            <a:spAutoFit/>
          </a:bodyPr>
          <a:lstStyle/>
          <a:p>
            <a:pPr indent="0" lvl="0" marL="0" marR="0" rtl="0" algn="ctr">
              <a:spcBef>
                <a:spcPts val="0"/>
              </a:spcBef>
              <a:spcAft>
                <a:spcPts val="0"/>
              </a:spcAft>
              <a:buNone/>
            </a:pPr>
            <a:r>
              <a:rPr b="1" lang="en" sz="1300">
                <a:solidFill>
                  <a:schemeClr val="dk2"/>
                </a:solidFill>
                <a:latin typeface="Arial"/>
                <a:ea typeface="Arial"/>
                <a:cs typeface="Arial"/>
                <a:sym typeface="Arial"/>
              </a:rPr>
              <a:t>Fast and secure</a:t>
            </a:r>
            <a:endParaRPr sz="900"/>
          </a:p>
        </p:txBody>
      </p:sp>
      <p:sp>
        <p:nvSpPr>
          <p:cNvPr id="226" name="Google Shape;226;p47"/>
          <p:cNvSpPr txBox="1"/>
          <p:nvPr/>
        </p:nvSpPr>
        <p:spPr>
          <a:xfrm>
            <a:off x="374141" y="3366903"/>
            <a:ext cx="2265780" cy="577081"/>
          </a:xfrm>
          <a:prstGeom prst="rect">
            <a:avLst/>
          </a:prstGeom>
          <a:noFill/>
          <a:ln>
            <a:noFill/>
          </a:ln>
        </p:spPr>
        <p:txBody>
          <a:bodyPr anchorCtr="0" anchor="t" bIns="28575" lIns="57150" spcFirstLastPara="1" rIns="57150" wrap="square" tIns="28575">
            <a:spAutoFit/>
          </a:bodyPr>
          <a:lstStyle/>
          <a:p>
            <a:pPr indent="0" lvl="0" marL="0" marR="0" rtl="0" algn="ctr">
              <a:spcBef>
                <a:spcPts val="0"/>
              </a:spcBef>
              <a:spcAft>
                <a:spcPts val="0"/>
              </a:spcAft>
              <a:buNone/>
            </a:pPr>
            <a:r>
              <a:rPr lang="en" sz="1100">
                <a:solidFill>
                  <a:schemeClr val="dk1"/>
                </a:solidFill>
                <a:latin typeface="Arial"/>
                <a:ea typeface="Arial"/>
                <a:cs typeface="Arial"/>
                <a:sym typeface="Arial"/>
              </a:rPr>
              <a:t>No need for infrastructure provisioning, installing, and maintaining DB software</a:t>
            </a:r>
            <a:endParaRPr sz="900"/>
          </a:p>
        </p:txBody>
      </p:sp>
      <p:sp>
        <p:nvSpPr>
          <p:cNvPr id="227" name="Google Shape;227;p47"/>
          <p:cNvSpPr txBox="1"/>
          <p:nvPr/>
        </p:nvSpPr>
        <p:spPr>
          <a:xfrm>
            <a:off x="2547473" y="3366903"/>
            <a:ext cx="2306147" cy="577081"/>
          </a:xfrm>
          <a:prstGeom prst="rect">
            <a:avLst/>
          </a:prstGeom>
          <a:noFill/>
          <a:ln>
            <a:noFill/>
          </a:ln>
        </p:spPr>
        <p:txBody>
          <a:bodyPr anchorCtr="0" anchor="t" bIns="28575" lIns="57150" spcFirstLastPara="1" rIns="57150" wrap="square" tIns="28575">
            <a:spAutoFit/>
          </a:bodyPr>
          <a:lstStyle/>
          <a:p>
            <a:pPr indent="0" lvl="0" marL="0" marR="0" rtl="0" algn="ctr">
              <a:spcBef>
                <a:spcPts val="0"/>
              </a:spcBef>
              <a:spcAft>
                <a:spcPts val="0"/>
              </a:spcAft>
              <a:buNone/>
            </a:pPr>
            <a:r>
              <a:rPr lang="en" sz="1100">
                <a:solidFill>
                  <a:schemeClr val="dk1"/>
                </a:solidFill>
                <a:latin typeface="Arial"/>
                <a:ea typeface="Arial"/>
                <a:cs typeface="Arial"/>
                <a:sym typeface="Arial"/>
              </a:rPr>
              <a:t>Automatic Multi-AZ data replication; automated backup, snapshots, failover</a:t>
            </a:r>
            <a:endParaRPr sz="900"/>
          </a:p>
        </p:txBody>
      </p:sp>
      <p:sp>
        <p:nvSpPr>
          <p:cNvPr id="228" name="Google Shape;228;p47"/>
          <p:cNvSpPr txBox="1"/>
          <p:nvPr/>
        </p:nvSpPr>
        <p:spPr>
          <a:xfrm>
            <a:off x="4841359" y="3366902"/>
            <a:ext cx="1743901" cy="750206"/>
          </a:xfrm>
          <a:prstGeom prst="rect">
            <a:avLst/>
          </a:prstGeom>
          <a:noFill/>
          <a:ln>
            <a:noFill/>
          </a:ln>
        </p:spPr>
        <p:txBody>
          <a:bodyPr anchorCtr="0" anchor="t" bIns="28575" lIns="57150" spcFirstLastPara="1" rIns="57150" wrap="square" tIns="28575">
            <a:spAutoFit/>
          </a:bodyPr>
          <a:lstStyle/>
          <a:p>
            <a:pPr indent="0" lvl="0" marL="0" marR="0" rtl="0" algn="ctr">
              <a:spcBef>
                <a:spcPts val="0"/>
              </a:spcBef>
              <a:spcAft>
                <a:spcPts val="0"/>
              </a:spcAft>
              <a:buNone/>
            </a:pPr>
            <a:r>
              <a:rPr lang="en" sz="1100">
                <a:solidFill>
                  <a:schemeClr val="dk1"/>
                </a:solidFill>
                <a:latin typeface="Arial"/>
                <a:ea typeface="Arial"/>
                <a:cs typeface="Arial"/>
                <a:sym typeface="Arial"/>
              </a:rPr>
              <a:t>Scale database compute and storage with a few clicks with no app downtime</a:t>
            </a:r>
            <a:endParaRPr sz="900"/>
          </a:p>
        </p:txBody>
      </p:sp>
      <p:sp>
        <p:nvSpPr>
          <p:cNvPr id="229" name="Google Shape;229;p47"/>
          <p:cNvSpPr txBox="1"/>
          <p:nvPr/>
        </p:nvSpPr>
        <p:spPr>
          <a:xfrm>
            <a:off x="6759774" y="3366902"/>
            <a:ext cx="1973461" cy="750206"/>
          </a:xfrm>
          <a:prstGeom prst="rect">
            <a:avLst/>
          </a:prstGeom>
          <a:noFill/>
          <a:ln>
            <a:noFill/>
          </a:ln>
        </p:spPr>
        <p:txBody>
          <a:bodyPr anchorCtr="0" anchor="t" bIns="28575" lIns="57150" spcFirstLastPara="1" rIns="57150" wrap="square" tIns="28575">
            <a:spAutoFit/>
          </a:bodyPr>
          <a:lstStyle/>
          <a:p>
            <a:pPr indent="0" lvl="0" marL="0" marR="0" rtl="0" algn="ctr">
              <a:spcBef>
                <a:spcPts val="0"/>
              </a:spcBef>
              <a:spcAft>
                <a:spcPts val="0"/>
              </a:spcAft>
              <a:buNone/>
            </a:pPr>
            <a:r>
              <a:rPr lang="en" sz="1100">
                <a:solidFill>
                  <a:schemeClr val="dk1"/>
                </a:solidFill>
                <a:latin typeface="Arial"/>
                <a:ea typeface="Arial"/>
                <a:cs typeface="Arial"/>
                <a:sym typeface="Arial"/>
              </a:rPr>
              <a:t>SSD storage and guaranteed provisioned I/O; data encryption at rest and in transit</a:t>
            </a:r>
            <a:endParaRPr sz="900"/>
          </a:p>
        </p:txBody>
      </p:sp>
      <p:pic>
        <p:nvPicPr>
          <p:cNvPr id="230" name="Google Shape;230;p47"/>
          <p:cNvPicPr preferRelativeResize="0"/>
          <p:nvPr/>
        </p:nvPicPr>
        <p:blipFill rotWithShape="1">
          <a:blip r:embed="rId3">
            <a:alphaModFix/>
          </a:blip>
          <a:srcRect b="0" l="0" r="0" t="0"/>
          <a:stretch/>
        </p:blipFill>
        <p:spPr>
          <a:xfrm>
            <a:off x="8357134" y="218282"/>
            <a:ext cx="584459" cy="432046"/>
          </a:xfrm>
          <a:prstGeom prst="rect">
            <a:avLst/>
          </a:prstGeom>
          <a:noFill/>
          <a:ln>
            <a:noFill/>
          </a:ln>
        </p:spPr>
      </p:pic>
      <p:sp>
        <p:nvSpPr>
          <p:cNvPr id="231" name="Google Shape;231;p47"/>
          <p:cNvSpPr/>
          <p:nvPr/>
        </p:nvSpPr>
        <p:spPr>
          <a:xfrm>
            <a:off x="7263689" y="2358119"/>
            <a:ext cx="965629" cy="965627"/>
          </a:xfrm>
          <a:prstGeom prst="ellipse">
            <a:avLst/>
          </a:prstGeom>
          <a:solidFill>
            <a:schemeClr val="lt1"/>
          </a:solidFill>
          <a:ln cap="flat" cmpd="sng" w="25400">
            <a:solidFill>
              <a:schemeClr val="accent3"/>
            </a:solidFill>
            <a:prstDash val="solid"/>
            <a:round/>
            <a:headEnd len="sm" w="sm" type="none"/>
            <a:tailEnd len="sm" w="sm" type="none"/>
          </a:ln>
        </p:spPr>
        <p:txBody>
          <a:bodyPr anchorCtr="0" anchor="t" bIns="91450" lIns="114300" spcFirstLastPara="1" rIns="114300" wrap="square" tIns="91450">
            <a:noAutofit/>
          </a:bodyPr>
          <a:lstStyle/>
          <a:p>
            <a:pPr indent="0" lvl="0" marL="0" marR="0" rtl="0" algn="ctr">
              <a:lnSpc>
                <a:spcPct val="90000"/>
              </a:lnSpc>
              <a:spcBef>
                <a:spcPts val="0"/>
              </a:spcBef>
              <a:spcAft>
                <a:spcPts val="0"/>
              </a:spcAft>
              <a:buNone/>
            </a:pPr>
            <a:r>
              <a:t/>
            </a:r>
            <a:endParaRPr sz="1500">
              <a:solidFill>
                <a:srgbClr val="FFFFFF"/>
              </a:solidFill>
              <a:latin typeface="Arial"/>
              <a:ea typeface="Arial"/>
              <a:cs typeface="Arial"/>
              <a:sym typeface="Arial"/>
            </a:endParaRPr>
          </a:p>
        </p:txBody>
      </p:sp>
      <p:sp>
        <p:nvSpPr>
          <p:cNvPr id="232" name="Google Shape;232;p47"/>
          <p:cNvSpPr/>
          <p:nvPr/>
        </p:nvSpPr>
        <p:spPr>
          <a:xfrm>
            <a:off x="5230495" y="2358119"/>
            <a:ext cx="965629" cy="965627"/>
          </a:xfrm>
          <a:prstGeom prst="ellipse">
            <a:avLst/>
          </a:prstGeom>
          <a:solidFill>
            <a:schemeClr val="lt1"/>
          </a:solidFill>
          <a:ln cap="flat" cmpd="sng" w="25400">
            <a:solidFill>
              <a:srgbClr val="BA2FED"/>
            </a:solidFill>
            <a:prstDash val="solid"/>
            <a:round/>
            <a:headEnd len="sm" w="sm" type="none"/>
            <a:tailEnd len="sm" w="sm" type="none"/>
          </a:ln>
        </p:spPr>
        <p:txBody>
          <a:bodyPr anchorCtr="0" anchor="t" bIns="91450" lIns="114300" spcFirstLastPara="1" rIns="114300" wrap="square" tIns="91450">
            <a:noAutofit/>
          </a:bodyPr>
          <a:lstStyle/>
          <a:p>
            <a:pPr indent="0" lvl="0" marL="0" marR="0" rtl="0" algn="ctr">
              <a:lnSpc>
                <a:spcPct val="90000"/>
              </a:lnSpc>
              <a:spcBef>
                <a:spcPts val="0"/>
              </a:spcBef>
              <a:spcAft>
                <a:spcPts val="0"/>
              </a:spcAft>
              <a:buNone/>
            </a:pPr>
            <a:r>
              <a:t/>
            </a:r>
            <a:endParaRPr sz="1500">
              <a:solidFill>
                <a:srgbClr val="FFFFFF"/>
              </a:solidFill>
              <a:latin typeface="Arial"/>
              <a:ea typeface="Arial"/>
              <a:cs typeface="Arial"/>
              <a:sym typeface="Arial"/>
            </a:endParaRPr>
          </a:p>
        </p:txBody>
      </p:sp>
      <p:sp>
        <p:nvSpPr>
          <p:cNvPr id="233" name="Google Shape;233;p47"/>
          <p:cNvSpPr/>
          <p:nvPr/>
        </p:nvSpPr>
        <p:spPr>
          <a:xfrm>
            <a:off x="3217732" y="2358119"/>
            <a:ext cx="965629" cy="965627"/>
          </a:xfrm>
          <a:prstGeom prst="ellipse">
            <a:avLst/>
          </a:prstGeom>
          <a:solidFill>
            <a:schemeClr val="lt1"/>
          </a:solidFill>
          <a:ln cap="flat" cmpd="sng" w="25400">
            <a:solidFill>
              <a:srgbClr val="C130E5"/>
            </a:solidFill>
            <a:prstDash val="solid"/>
            <a:round/>
            <a:headEnd len="sm" w="sm" type="none"/>
            <a:tailEnd len="sm" w="sm" type="none"/>
          </a:ln>
        </p:spPr>
        <p:txBody>
          <a:bodyPr anchorCtr="0" anchor="t" bIns="91450" lIns="114300" spcFirstLastPara="1" rIns="114300" wrap="square" tIns="91450">
            <a:noAutofit/>
          </a:bodyPr>
          <a:lstStyle/>
          <a:p>
            <a:pPr indent="0" lvl="0" marL="0" marR="0" rtl="0" algn="ctr">
              <a:lnSpc>
                <a:spcPct val="90000"/>
              </a:lnSpc>
              <a:spcBef>
                <a:spcPts val="0"/>
              </a:spcBef>
              <a:spcAft>
                <a:spcPts val="0"/>
              </a:spcAft>
              <a:buNone/>
            </a:pPr>
            <a:r>
              <a:t/>
            </a:r>
            <a:endParaRPr sz="1500">
              <a:solidFill>
                <a:srgbClr val="FFFFFF"/>
              </a:solidFill>
              <a:latin typeface="Arial"/>
              <a:ea typeface="Arial"/>
              <a:cs typeface="Arial"/>
              <a:sym typeface="Arial"/>
            </a:endParaRPr>
          </a:p>
        </p:txBody>
      </p:sp>
      <p:sp>
        <p:nvSpPr>
          <p:cNvPr id="234" name="Google Shape;234;p47"/>
          <p:cNvSpPr/>
          <p:nvPr/>
        </p:nvSpPr>
        <p:spPr>
          <a:xfrm>
            <a:off x="1024217" y="2358119"/>
            <a:ext cx="965629" cy="965627"/>
          </a:xfrm>
          <a:prstGeom prst="ellipse">
            <a:avLst/>
          </a:prstGeom>
          <a:solidFill>
            <a:schemeClr val="lt1"/>
          </a:solidFill>
          <a:ln cap="flat" cmpd="sng" w="25400">
            <a:solidFill>
              <a:srgbClr val="FF5252"/>
            </a:solidFill>
            <a:prstDash val="solid"/>
            <a:round/>
            <a:headEnd len="sm" w="sm" type="none"/>
            <a:tailEnd len="sm" w="sm" type="none"/>
          </a:ln>
        </p:spPr>
        <p:txBody>
          <a:bodyPr anchorCtr="0" anchor="t" bIns="91450" lIns="114300" spcFirstLastPara="1" rIns="114300" wrap="square" tIns="91450">
            <a:noAutofit/>
          </a:bodyPr>
          <a:lstStyle/>
          <a:p>
            <a:pPr indent="0" lvl="0" marL="0" marR="0" rtl="0" algn="ctr">
              <a:lnSpc>
                <a:spcPct val="90000"/>
              </a:lnSpc>
              <a:spcBef>
                <a:spcPts val="0"/>
              </a:spcBef>
              <a:spcAft>
                <a:spcPts val="0"/>
              </a:spcAft>
              <a:buNone/>
            </a:pPr>
            <a:r>
              <a:t/>
            </a:r>
            <a:endParaRPr sz="1500">
              <a:solidFill>
                <a:srgbClr val="FFFFFF"/>
              </a:solidFill>
              <a:latin typeface="Arial"/>
              <a:ea typeface="Arial"/>
              <a:cs typeface="Arial"/>
              <a:sym typeface="Arial"/>
            </a:endParaRPr>
          </a:p>
        </p:txBody>
      </p:sp>
      <p:grpSp>
        <p:nvGrpSpPr>
          <p:cNvPr id="235" name="Google Shape;235;p47"/>
          <p:cNvGrpSpPr/>
          <p:nvPr/>
        </p:nvGrpSpPr>
        <p:grpSpPr>
          <a:xfrm>
            <a:off x="3375515" y="2645647"/>
            <a:ext cx="650063" cy="390572"/>
            <a:chOff x="2637" y="1473"/>
            <a:chExt cx="486" cy="292"/>
          </a:xfrm>
        </p:grpSpPr>
        <p:sp>
          <p:nvSpPr>
            <p:cNvPr id="236" name="Google Shape;236;p47"/>
            <p:cNvSpPr/>
            <p:nvPr/>
          </p:nvSpPr>
          <p:spPr>
            <a:xfrm>
              <a:off x="2637" y="1473"/>
              <a:ext cx="407" cy="292"/>
            </a:xfrm>
            <a:custGeom>
              <a:rect b="b" l="l" r="r" t="t"/>
              <a:pathLst>
                <a:path extrusionOk="0" h="292" w="407">
                  <a:moveTo>
                    <a:pt x="407" y="266"/>
                  </a:moveTo>
                  <a:lnTo>
                    <a:pt x="407" y="292"/>
                  </a:lnTo>
                  <a:lnTo>
                    <a:pt x="0" y="292"/>
                  </a:lnTo>
                  <a:lnTo>
                    <a:pt x="0" y="0"/>
                  </a:lnTo>
                  <a:lnTo>
                    <a:pt x="407" y="0"/>
                  </a:lnTo>
                  <a:lnTo>
                    <a:pt x="407" y="153"/>
                  </a:lnTo>
                </a:path>
              </a:pathLst>
            </a:custGeom>
            <a:noFill/>
            <a:ln cap="rnd" cmpd="sng" w="19050">
              <a:solidFill>
                <a:schemeClr val="dk1"/>
              </a:solidFill>
              <a:prstDash val="solid"/>
              <a:round/>
              <a:headEnd len="med" w="med" type="none"/>
              <a:tailEnd len="med" w="med" type="none"/>
            </a:ln>
          </p:spPr>
          <p:txBody>
            <a:bodyPr anchorCtr="0" anchor="t" bIns="45725" lIns="91450" spcFirstLastPara="1" rIns="91450" wrap="square" tIns="45725">
              <a:noAutofit/>
            </a:bodyPr>
            <a:lstStyle/>
            <a:p>
              <a:pPr indent="0" lvl="0" marL="0" marR="0" rtl="0" algn="l">
                <a:spcBef>
                  <a:spcPts val="0"/>
                </a:spcBef>
                <a:spcAft>
                  <a:spcPts val="0"/>
                </a:spcAft>
                <a:buNone/>
              </a:pPr>
              <a:r>
                <a:t/>
              </a:r>
              <a:endParaRPr sz="1800">
                <a:solidFill>
                  <a:srgbClr val="474746"/>
                </a:solidFill>
                <a:latin typeface="Arial"/>
                <a:ea typeface="Arial"/>
                <a:cs typeface="Arial"/>
                <a:sym typeface="Arial"/>
              </a:endParaRPr>
            </a:p>
          </p:txBody>
        </p:sp>
        <p:sp>
          <p:nvSpPr>
            <p:cNvPr id="237" name="Google Shape;237;p47"/>
            <p:cNvSpPr/>
            <p:nvPr/>
          </p:nvSpPr>
          <p:spPr>
            <a:xfrm>
              <a:off x="2743" y="1521"/>
              <a:ext cx="195" cy="195"/>
            </a:xfrm>
            <a:prstGeom prst="ellipse">
              <a:avLst/>
            </a:prstGeom>
            <a:noFill/>
            <a:ln cap="rnd" cmpd="sng" w="19050">
              <a:solidFill>
                <a:srgbClr val="C130E5"/>
              </a:solidFill>
              <a:prstDash val="solid"/>
              <a:round/>
              <a:headEnd len="sm" w="sm" type="none"/>
              <a:tailEnd len="sm" w="sm" type="none"/>
            </a:ln>
          </p:spPr>
          <p:txBody>
            <a:bodyPr anchorCtr="0" anchor="t" bIns="45725" lIns="91450" spcFirstLastPara="1" rIns="91450" wrap="square" tIns="45725">
              <a:noAutofit/>
            </a:bodyPr>
            <a:lstStyle/>
            <a:p>
              <a:pPr indent="0" lvl="0" marL="0" marR="0" rtl="0" algn="l">
                <a:spcBef>
                  <a:spcPts val="0"/>
                </a:spcBef>
                <a:spcAft>
                  <a:spcPts val="0"/>
                </a:spcAft>
                <a:buNone/>
              </a:pPr>
              <a:r>
                <a:t/>
              </a:r>
              <a:endParaRPr sz="1800">
                <a:solidFill>
                  <a:srgbClr val="474746"/>
                </a:solidFill>
                <a:latin typeface="Arial"/>
                <a:ea typeface="Arial"/>
                <a:cs typeface="Arial"/>
                <a:sym typeface="Arial"/>
              </a:endParaRPr>
            </a:p>
          </p:txBody>
        </p:sp>
        <p:sp>
          <p:nvSpPr>
            <p:cNvPr id="238" name="Google Shape;238;p47"/>
            <p:cNvSpPr/>
            <p:nvPr/>
          </p:nvSpPr>
          <p:spPr>
            <a:xfrm>
              <a:off x="2841" y="1561"/>
              <a:ext cx="33" cy="92"/>
            </a:xfrm>
            <a:custGeom>
              <a:rect b="b" l="l" r="r" t="t"/>
              <a:pathLst>
                <a:path extrusionOk="0" h="92" w="33">
                  <a:moveTo>
                    <a:pt x="0" y="0"/>
                  </a:moveTo>
                  <a:lnTo>
                    <a:pt x="0" y="57"/>
                  </a:lnTo>
                  <a:lnTo>
                    <a:pt x="33" y="92"/>
                  </a:lnTo>
                </a:path>
              </a:pathLst>
            </a:custGeom>
            <a:noFill/>
            <a:ln cap="rnd" cmpd="sng" w="19050">
              <a:solidFill>
                <a:srgbClr val="C130E5"/>
              </a:solidFill>
              <a:prstDash val="solid"/>
              <a:round/>
              <a:headEnd len="med" w="med" type="none"/>
              <a:tailEnd len="med" w="med" type="none"/>
            </a:ln>
          </p:spPr>
          <p:txBody>
            <a:bodyPr anchorCtr="0" anchor="t" bIns="45725" lIns="91450" spcFirstLastPara="1" rIns="91450" wrap="square" tIns="45725">
              <a:noAutofit/>
            </a:bodyPr>
            <a:lstStyle/>
            <a:p>
              <a:pPr indent="0" lvl="0" marL="0" marR="0" rtl="0" algn="l">
                <a:spcBef>
                  <a:spcPts val="0"/>
                </a:spcBef>
                <a:spcAft>
                  <a:spcPts val="0"/>
                </a:spcAft>
                <a:buNone/>
              </a:pPr>
              <a:r>
                <a:t/>
              </a:r>
              <a:endParaRPr sz="1800">
                <a:solidFill>
                  <a:srgbClr val="474746"/>
                </a:solidFill>
                <a:latin typeface="Arial"/>
                <a:ea typeface="Arial"/>
                <a:cs typeface="Arial"/>
                <a:sym typeface="Arial"/>
              </a:endParaRPr>
            </a:p>
          </p:txBody>
        </p:sp>
        <p:sp>
          <p:nvSpPr>
            <p:cNvPr id="239" name="Google Shape;239;p47"/>
            <p:cNvSpPr/>
            <p:nvPr/>
          </p:nvSpPr>
          <p:spPr>
            <a:xfrm>
              <a:off x="2963" y="1626"/>
              <a:ext cx="160" cy="113"/>
            </a:xfrm>
            <a:custGeom>
              <a:rect b="b" l="l" r="r" t="t"/>
              <a:pathLst>
                <a:path extrusionOk="0" h="113" w="160">
                  <a:moveTo>
                    <a:pt x="160" y="32"/>
                  </a:moveTo>
                  <a:lnTo>
                    <a:pt x="81" y="113"/>
                  </a:lnTo>
                  <a:lnTo>
                    <a:pt x="0" y="32"/>
                  </a:lnTo>
                  <a:lnTo>
                    <a:pt x="21" y="0"/>
                  </a:lnTo>
                  <a:lnTo>
                    <a:pt x="139" y="0"/>
                  </a:lnTo>
                  <a:lnTo>
                    <a:pt x="160" y="32"/>
                  </a:lnTo>
                  <a:close/>
                </a:path>
              </a:pathLst>
            </a:custGeom>
            <a:noFill/>
            <a:ln cap="rnd" cmpd="sng" w="19050">
              <a:solidFill>
                <a:schemeClr val="dk1"/>
              </a:solidFill>
              <a:prstDash val="solid"/>
              <a:round/>
              <a:headEnd len="sm" w="sm" type="none"/>
              <a:tailEnd len="sm" w="sm" type="none"/>
            </a:ln>
          </p:spPr>
          <p:txBody>
            <a:bodyPr anchorCtr="0" anchor="t" bIns="45725" lIns="91450" spcFirstLastPara="1" rIns="91450" wrap="square" tIns="45725">
              <a:noAutofit/>
            </a:bodyPr>
            <a:lstStyle/>
            <a:p>
              <a:pPr indent="0" lvl="0" marL="0" marR="0" rtl="0" algn="l">
                <a:spcBef>
                  <a:spcPts val="0"/>
                </a:spcBef>
                <a:spcAft>
                  <a:spcPts val="0"/>
                </a:spcAft>
                <a:buNone/>
              </a:pPr>
              <a:r>
                <a:t/>
              </a:r>
              <a:endParaRPr sz="1800">
                <a:solidFill>
                  <a:srgbClr val="474746"/>
                </a:solidFill>
                <a:latin typeface="Arial"/>
                <a:ea typeface="Arial"/>
                <a:cs typeface="Arial"/>
                <a:sym typeface="Arial"/>
              </a:endParaRPr>
            </a:p>
          </p:txBody>
        </p:sp>
        <p:cxnSp>
          <p:nvCxnSpPr>
            <p:cNvPr id="240" name="Google Shape;240;p47"/>
            <p:cNvCxnSpPr/>
            <p:nvPr/>
          </p:nvCxnSpPr>
          <p:spPr>
            <a:xfrm>
              <a:off x="2963" y="1658"/>
              <a:ext cx="160" cy="0"/>
            </a:xfrm>
            <a:prstGeom prst="straightConnector1">
              <a:avLst/>
            </a:prstGeom>
            <a:noFill/>
            <a:ln cap="rnd" cmpd="sng" w="19050">
              <a:solidFill>
                <a:schemeClr val="dk1"/>
              </a:solidFill>
              <a:prstDash val="solid"/>
              <a:round/>
              <a:headEnd len="med" w="med" type="none"/>
              <a:tailEnd len="med" w="med" type="none"/>
            </a:ln>
          </p:spPr>
        </p:cxnSp>
        <p:sp>
          <p:nvSpPr>
            <p:cNvPr id="241" name="Google Shape;241;p47"/>
            <p:cNvSpPr/>
            <p:nvPr/>
          </p:nvSpPr>
          <p:spPr>
            <a:xfrm>
              <a:off x="3044" y="1626"/>
              <a:ext cx="48" cy="113"/>
            </a:xfrm>
            <a:custGeom>
              <a:rect b="b" l="l" r="r" t="t"/>
              <a:pathLst>
                <a:path extrusionOk="0" h="113" w="48">
                  <a:moveTo>
                    <a:pt x="33" y="0"/>
                  </a:moveTo>
                  <a:lnTo>
                    <a:pt x="48" y="32"/>
                  </a:lnTo>
                  <a:lnTo>
                    <a:pt x="0" y="113"/>
                  </a:lnTo>
                </a:path>
              </a:pathLst>
            </a:custGeom>
            <a:noFill/>
            <a:ln cap="rnd" cmpd="sng" w="19050">
              <a:solidFill>
                <a:schemeClr val="dk1"/>
              </a:solidFill>
              <a:prstDash val="solid"/>
              <a:round/>
              <a:headEnd len="med" w="med" type="none"/>
              <a:tailEnd len="med" w="med" type="none"/>
            </a:ln>
          </p:spPr>
          <p:txBody>
            <a:bodyPr anchorCtr="0" anchor="t" bIns="45725" lIns="91450" spcFirstLastPara="1" rIns="91450" wrap="square" tIns="45725">
              <a:noAutofit/>
            </a:bodyPr>
            <a:lstStyle/>
            <a:p>
              <a:pPr indent="0" lvl="0" marL="0" marR="0" rtl="0" algn="l">
                <a:spcBef>
                  <a:spcPts val="0"/>
                </a:spcBef>
                <a:spcAft>
                  <a:spcPts val="0"/>
                </a:spcAft>
                <a:buNone/>
              </a:pPr>
              <a:r>
                <a:t/>
              </a:r>
              <a:endParaRPr sz="1800">
                <a:solidFill>
                  <a:srgbClr val="474746"/>
                </a:solidFill>
                <a:latin typeface="Arial"/>
                <a:ea typeface="Arial"/>
                <a:cs typeface="Arial"/>
                <a:sym typeface="Arial"/>
              </a:endParaRPr>
            </a:p>
          </p:txBody>
        </p:sp>
        <p:sp>
          <p:nvSpPr>
            <p:cNvPr id="242" name="Google Shape;242;p47"/>
            <p:cNvSpPr/>
            <p:nvPr/>
          </p:nvSpPr>
          <p:spPr>
            <a:xfrm>
              <a:off x="2996" y="1626"/>
              <a:ext cx="48" cy="113"/>
            </a:xfrm>
            <a:custGeom>
              <a:rect b="b" l="l" r="r" t="t"/>
              <a:pathLst>
                <a:path extrusionOk="0" h="113" w="48">
                  <a:moveTo>
                    <a:pt x="15" y="0"/>
                  </a:moveTo>
                  <a:lnTo>
                    <a:pt x="0" y="32"/>
                  </a:lnTo>
                  <a:lnTo>
                    <a:pt x="48" y="113"/>
                  </a:lnTo>
                </a:path>
              </a:pathLst>
            </a:custGeom>
            <a:noFill/>
            <a:ln cap="rnd" cmpd="sng" w="19050">
              <a:solidFill>
                <a:schemeClr val="dk1"/>
              </a:solidFill>
              <a:prstDash val="solid"/>
              <a:round/>
              <a:headEnd len="med" w="med" type="none"/>
              <a:tailEnd len="med" w="med" type="none"/>
            </a:ln>
          </p:spPr>
          <p:txBody>
            <a:bodyPr anchorCtr="0" anchor="t" bIns="45725" lIns="91450" spcFirstLastPara="1" rIns="91450" wrap="square" tIns="45725">
              <a:noAutofit/>
            </a:bodyPr>
            <a:lstStyle/>
            <a:p>
              <a:pPr indent="0" lvl="0" marL="0" marR="0" rtl="0" algn="l">
                <a:spcBef>
                  <a:spcPts val="0"/>
                </a:spcBef>
                <a:spcAft>
                  <a:spcPts val="0"/>
                </a:spcAft>
                <a:buNone/>
              </a:pPr>
              <a:r>
                <a:t/>
              </a:r>
              <a:endParaRPr sz="1800">
                <a:solidFill>
                  <a:srgbClr val="474746"/>
                </a:solidFill>
                <a:latin typeface="Arial"/>
                <a:ea typeface="Arial"/>
                <a:cs typeface="Arial"/>
                <a:sym typeface="Arial"/>
              </a:endParaRPr>
            </a:p>
          </p:txBody>
        </p:sp>
      </p:grpSp>
      <p:grpSp>
        <p:nvGrpSpPr>
          <p:cNvPr id="243" name="Google Shape;243;p47"/>
          <p:cNvGrpSpPr/>
          <p:nvPr/>
        </p:nvGrpSpPr>
        <p:grpSpPr>
          <a:xfrm>
            <a:off x="1210749" y="2619438"/>
            <a:ext cx="592564" cy="367695"/>
            <a:chOff x="3709978" y="4501298"/>
            <a:chExt cx="652029" cy="404594"/>
          </a:xfrm>
        </p:grpSpPr>
        <p:cxnSp>
          <p:nvCxnSpPr>
            <p:cNvPr id="244" name="Google Shape;244;p47"/>
            <p:cNvCxnSpPr/>
            <p:nvPr/>
          </p:nvCxnSpPr>
          <p:spPr>
            <a:xfrm>
              <a:off x="3709978" y="4703483"/>
              <a:ext cx="652028" cy="0"/>
            </a:xfrm>
            <a:prstGeom prst="straightConnector1">
              <a:avLst/>
            </a:prstGeom>
            <a:noFill/>
            <a:ln cap="rnd" cmpd="sng" w="19050">
              <a:solidFill>
                <a:schemeClr val="accent1"/>
              </a:solidFill>
              <a:prstDash val="dot"/>
              <a:round/>
              <a:headEnd len="med" w="med" type="oval"/>
              <a:tailEnd len="med" w="med" type="oval"/>
            </a:ln>
          </p:spPr>
        </p:cxnSp>
        <p:cxnSp>
          <p:nvCxnSpPr>
            <p:cNvPr id="245" name="Google Shape;245;p47"/>
            <p:cNvCxnSpPr/>
            <p:nvPr/>
          </p:nvCxnSpPr>
          <p:spPr>
            <a:xfrm flipH="1" rot="10800000">
              <a:off x="3709979" y="4546181"/>
              <a:ext cx="652027" cy="309841"/>
            </a:xfrm>
            <a:prstGeom prst="straightConnector1">
              <a:avLst/>
            </a:prstGeom>
            <a:noFill/>
            <a:ln cap="rnd" cmpd="sng" w="19050">
              <a:solidFill>
                <a:schemeClr val="accent1"/>
              </a:solidFill>
              <a:prstDash val="dot"/>
              <a:round/>
              <a:headEnd len="med" w="med" type="oval"/>
              <a:tailEnd len="med" w="med" type="oval"/>
            </a:ln>
          </p:spPr>
        </p:cxnSp>
        <p:cxnSp>
          <p:nvCxnSpPr>
            <p:cNvPr id="246" name="Google Shape;246;p47"/>
            <p:cNvCxnSpPr/>
            <p:nvPr/>
          </p:nvCxnSpPr>
          <p:spPr>
            <a:xfrm>
              <a:off x="3709980" y="4546951"/>
              <a:ext cx="652027" cy="309841"/>
            </a:xfrm>
            <a:prstGeom prst="straightConnector1">
              <a:avLst/>
            </a:prstGeom>
            <a:noFill/>
            <a:ln cap="rnd" cmpd="sng" w="19050">
              <a:solidFill>
                <a:schemeClr val="accent1"/>
              </a:solidFill>
              <a:prstDash val="dot"/>
              <a:round/>
              <a:headEnd len="med" w="med" type="oval"/>
              <a:tailEnd len="med" w="med" type="oval"/>
            </a:ln>
          </p:spPr>
        </p:cxnSp>
        <p:grpSp>
          <p:nvGrpSpPr>
            <p:cNvPr id="247" name="Google Shape;247;p47"/>
            <p:cNvGrpSpPr/>
            <p:nvPr/>
          </p:nvGrpSpPr>
          <p:grpSpPr>
            <a:xfrm>
              <a:off x="3860170" y="4501298"/>
              <a:ext cx="351649" cy="404594"/>
              <a:chOff x="786472" y="4572218"/>
              <a:chExt cx="459449" cy="528625"/>
            </a:xfrm>
          </p:grpSpPr>
          <p:sp>
            <p:nvSpPr>
              <p:cNvPr id="248" name="Google Shape;248;p47"/>
              <p:cNvSpPr/>
              <p:nvPr/>
            </p:nvSpPr>
            <p:spPr>
              <a:xfrm>
                <a:off x="786472" y="4642426"/>
                <a:ext cx="459449" cy="458417"/>
              </a:xfrm>
              <a:custGeom>
                <a:rect b="b" l="l" r="r" t="t"/>
                <a:pathLst>
                  <a:path extrusionOk="0" h="425" w="426">
                    <a:moveTo>
                      <a:pt x="426" y="0"/>
                    </a:moveTo>
                    <a:cubicBezTo>
                      <a:pt x="426" y="360"/>
                      <a:pt x="426" y="360"/>
                      <a:pt x="426" y="360"/>
                    </a:cubicBezTo>
                    <a:cubicBezTo>
                      <a:pt x="426" y="396"/>
                      <a:pt x="331" y="425"/>
                      <a:pt x="213" y="425"/>
                    </a:cubicBezTo>
                    <a:cubicBezTo>
                      <a:pt x="95" y="425"/>
                      <a:pt x="0" y="396"/>
                      <a:pt x="0" y="360"/>
                    </a:cubicBezTo>
                    <a:cubicBezTo>
                      <a:pt x="0" y="0"/>
                      <a:pt x="0" y="0"/>
                      <a:pt x="0" y="0"/>
                    </a:cubicBezTo>
                  </a:path>
                </a:pathLst>
              </a:custGeom>
              <a:solidFill>
                <a:srgbClr val="FFFFFF"/>
              </a:solidFill>
              <a:ln cap="rnd" cmpd="sng" w="19050">
                <a:solidFill>
                  <a:schemeClr val="dk1"/>
                </a:solidFill>
                <a:prstDash val="solid"/>
                <a:round/>
                <a:headEnd len="sm" w="sm" type="none"/>
                <a:tailEnd len="sm" w="sm" type="none"/>
              </a:ln>
            </p:spPr>
            <p:txBody>
              <a:bodyPr anchorCtr="0" anchor="t" bIns="45725" lIns="91450" spcFirstLastPara="1" rIns="91450" wrap="square" tIns="45725">
                <a:noAutofit/>
              </a:bodyPr>
              <a:lstStyle/>
              <a:p>
                <a:pPr indent="0" lvl="0" marL="0" marR="0" rtl="0" algn="l">
                  <a:spcBef>
                    <a:spcPts val="0"/>
                  </a:spcBef>
                  <a:spcAft>
                    <a:spcPts val="0"/>
                  </a:spcAft>
                  <a:buNone/>
                </a:pPr>
                <a:r>
                  <a:t/>
                </a:r>
                <a:endParaRPr sz="1800">
                  <a:solidFill>
                    <a:srgbClr val="474746"/>
                  </a:solidFill>
                  <a:latin typeface="Arial"/>
                  <a:ea typeface="Arial"/>
                  <a:cs typeface="Arial"/>
                  <a:sym typeface="Arial"/>
                </a:endParaRPr>
              </a:p>
            </p:txBody>
          </p:sp>
          <p:sp>
            <p:nvSpPr>
              <p:cNvPr id="249" name="Google Shape;249;p47"/>
              <p:cNvSpPr/>
              <p:nvPr/>
            </p:nvSpPr>
            <p:spPr>
              <a:xfrm>
                <a:off x="786472" y="4572218"/>
                <a:ext cx="459449" cy="139898"/>
              </a:xfrm>
              <a:prstGeom prst="ellipse">
                <a:avLst/>
              </a:prstGeom>
              <a:noFill/>
              <a:ln cap="rnd" cmpd="sng" w="19050">
                <a:solidFill>
                  <a:schemeClr val="dk1"/>
                </a:solidFill>
                <a:prstDash val="solid"/>
                <a:round/>
                <a:headEnd len="sm" w="sm" type="none"/>
                <a:tailEnd len="sm" w="sm" type="none"/>
              </a:ln>
            </p:spPr>
            <p:txBody>
              <a:bodyPr anchorCtr="0" anchor="t" bIns="45725" lIns="91450" spcFirstLastPara="1" rIns="91450" wrap="square" tIns="45725">
                <a:noAutofit/>
              </a:bodyPr>
              <a:lstStyle/>
              <a:p>
                <a:pPr indent="0" lvl="0" marL="0" marR="0" rtl="0" algn="l">
                  <a:spcBef>
                    <a:spcPts val="0"/>
                  </a:spcBef>
                  <a:spcAft>
                    <a:spcPts val="0"/>
                  </a:spcAft>
                  <a:buNone/>
                </a:pPr>
                <a:r>
                  <a:t/>
                </a:r>
                <a:endParaRPr sz="1800">
                  <a:solidFill>
                    <a:srgbClr val="474746"/>
                  </a:solidFill>
                  <a:latin typeface="Arial"/>
                  <a:ea typeface="Arial"/>
                  <a:cs typeface="Arial"/>
                  <a:sym typeface="Arial"/>
                </a:endParaRPr>
              </a:p>
            </p:txBody>
          </p:sp>
          <p:sp>
            <p:nvSpPr>
              <p:cNvPr id="250" name="Google Shape;250;p47"/>
              <p:cNvSpPr/>
              <p:nvPr/>
            </p:nvSpPr>
            <p:spPr>
              <a:xfrm>
                <a:off x="786472" y="4771484"/>
                <a:ext cx="459449" cy="70209"/>
              </a:xfrm>
              <a:custGeom>
                <a:rect b="b" l="l" r="r" t="t"/>
                <a:pathLst>
                  <a:path extrusionOk="0" h="65" w="426">
                    <a:moveTo>
                      <a:pt x="0" y="0"/>
                    </a:moveTo>
                    <a:cubicBezTo>
                      <a:pt x="0" y="36"/>
                      <a:pt x="95" y="65"/>
                      <a:pt x="213" y="65"/>
                    </a:cubicBezTo>
                    <a:cubicBezTo>
                      <a:pt x="331" y="65"/>
                      <a:pt x="426" y="36"/>
                      <a:pt x="426" y="0"/>
                    </a:cubicBezTo>
                  </a:path>
                </a:pathLst>
              </a:custGeom>
              <a:noFill/>
              <a:ln cap="rnd" cmpd="sng" w="19050">
                <a:solidFill>
                  <a:schemeClr val="dk1"/>
                </a:solidFill>
                <a:prstDash val="solid"/>
                <a:round/>
                <a:headEnd len="sm" w="sm" type="none"/>
                <a:tailEnd len="sm" w="sm" type="none"/>
              </a:ln>
            </p:spPr>
            <p:txBody>
              <a:bodyPr anchorCtr="0" anchor="t" bIns="45725" lIns="91450" spcFirstLastPara="1" rIns="91450" wrap="square" tIns="45725">
                <a:noAutofit/>
              </a:bodyPr>
              <a:lstStyle/>
              <a:p>
                <a:pPr indent="0" lvl="0" marL="0" marR="0" rtl="0" algn="l">
                  <a:spcBef>
                    <a:spcPts val="0"/>
                  </a:spcBef>
                  <a:spcAft>
                    <a:spcPts val="0"/>
                  </a:spcAft>
                  <a:buNone/>
                </a:pPr>
                <a:r>
                  <a:t/>
                </a:r>
                <a:endParaRPr sz="1800">
                  <a:solidFill>
                    <a:srgbClr val="474746"/>
                  </a:solidFill>
                  <a:latin typeface="Arial"/>
                  <a:ea typeface="Arial"/>
                  <a:cs typeface="Arial"/>
                  <a:sym typeface="Arial"/>
                </a:endParaRPr>
              </a:p>
            </p:txBody>
          </p:sp>
          <p:sp>
            <p:nvSpPr>
              <p:cNvPr id="251" name="Google Shape;251;p47"/>
              <p:cNvSpPr/>
              <p:nvPr/>
            </p:nvSpPr>
            <p:spPr>
              <a:xfrm>
                <a:off x="786472" y="4896931"/>
                <a:ext cx="459449" cy="70209"/>
              </a:xfrm>
              <a:custGeom>
                <a:rect b="b" l="l" r="r" t="t"/>
                <a:pathLst>
                  <a:path extrusionOk="0" h="65" w="426">
                    <a:moveTo>
                      <a:pt x="0" y="0"/>
                    </a:moveTo>
                    <a:cubicBezTo>
                      <a:pt x="0" y="36"/>
                      <a:pt x="95" y="65"/>
                      <a:pt x="213" y="65"/>
                    </a:cubicBezTo>
                    <a:cubicBezTo>
                      <a:pt x="331" y="65"/>
                      <a:pt x="426" y="36"/>
                      <a:pt x="426" y="0"/>
                    </a:cubicBezTo>
                  </a:path>
                </a:pathLst>
              </a:custGeom>
              <a:noFill/>
              <a:ln cap="rnd" cmpd="sng" w="19050">
                <a:solidFill>
                  <a:schemeClr val="dk1"/>
                </a:solidFill>
                <a:prstDash val="solid"/>
                <a:round/>
                <a:headEnd len="sm" w="sm" type="none"/>
                <a:tailEnd len="sm" w="sm" type="none"/>
              </a:ln>
            </p:spPr>
            <p:txBody>
              <a:bodyPr anchorCtr="0" anchor="t" bIns="45725" lIns="91450" spcFirstLastPara="1" rIns="91450" wrap="square" tIns="45725">
                <a:noAutofit/>
              </a:bodyPr>
              <a:lstStyle/>
              <a:p>
                <a:pPr indent="0" lvl="0" marL="0" marR="0" rtl="0" algn="l">
                  <a:spcBef>
                    <a:spcPts val="0"/>
                  </a:spcBef>
                  <a:spcAft>
                    <a:spcPts val="0"/>
                  </a:spcAft>
                  <a:buNone/>
                </a:pPr>
                <a:r>
                  <a:t/>
                </a:r>
                <a:endParaRPr sz="1800">
                  <a:solidFill>
                    <a:srgbClr val="474746"/>
                  </a:solidFill>
                  <a:latin typeface="Arial"/>
                  <a:ea typeface="Arial"/>
                  <a:cs typeface="Arial"/>
                  <a:sym typeface="Arial"/>
                </a:endParaRPr>
              </a:p>
            </p:txBody>
          </p:sp>
        </p:grpSp>
      </p:grpSp>
      <p:grpSp>
        <p:nvGrpSpPr>
          <p:cNvPr id="252" name="Google Shape;252;p47"/>
          <p:cNvGrpSpPr/>
          <p:nvPr/>
        </p:nvGrpSpPr>
        <p:grpSpPr>
          <a:xfrm>
            <a:off x="5429897" y="2559352"/>
            <a:ext cx="566825" cy="561824"/>
            <a:chOff x="7010400" y="3396871"/>
            <a:chExt cx="1178241" cy="1167845"/>
          </a:xfrm>
        </p:grpSpPr>
        <p:sp>
          <p:nvSpPr>
            <p:cNvPr id="253" name="Google Shape;253;p47"/>
            <p:cNvSpPr/>
            <p:nvPr/>
          </p:nvSpPr>
          <p:spPr>
            <a:xfrm>
              <a:off x="7010400" y="3485118"/>
              <a:ext cx="1079598" cy="1079598"/>
            </a:xfrm>
            <a:prstGeom prst="rect">
              <a:avLst/>
            </a:prstGeom>
            <a:noFill/>
            <a:ln cap="flat" cmpd="sng" w="19050">
              <a:solidFill>
                <a:schemeClr val="dk1"/>
              </a:solidFill>
              <a:prstDash val="solid"/>
              <a:round/>
              <a:headEnd len="sm" w="sm" type="none"/>
              <a:tailEnd len="sm" w="sm" type="none"/>
            </a:ln>
          </p:spPr>
          <p:txBody>
            <a:bodyPr anchorCtr="0" anchor="t" bIns="91450" lIns="114300" spcFirstLastPara="1" rIns="114300" wrap="square" tIns="91450">
              <a:noAutofit/>
            </a:bodyPr>
            <a:lstStyle/>
            <a:p>
              <a:pPr indent="0" lvl="0" marL="0" marR="0" rtl="0" algn="ctr">
                <a:lnSpc>
                  <a:spcPct val="90000"/>
                </a:lnSpc>
                <a:spcBef>
                  <a:spcPts val="0"/>
                </a:spcBef>
                <a:spcAft>
                  <a:spcPts val="0"/>
                </a:spcAft>
                <a:buNone/>
              </a:pPr>
              <a:r>
                <a:t/>
              </a:r>
              <a:endParaRPr sz="1500">
                <a:solidFill>
                  <a:srgbClr val="FFFFFF"/>
                </a:solidFill>
                <a:latin typeface="Arial"/>
                <a:ea typeface="Arial"/>
                <a:cs typeface="Arial"/>
                <a:sym typeface="Arial"/>
              </a:endParaRPr>
            </a:p>
          </p:txBody>
        </p:sp>
        <p:sp>
          <p:nvSpPr>
            <p:cNvPr id="254" name="Google Shape;254;p47"/>
            <p:cNvSpPr/>
            <p:nvPr/>
          </p:nvSpPr>
          <p:spPr>
            <a:xfrm>
              <a:off x="7010400" y="3952819"/>
              <a:ext cx="611897" cy="611897"/>
            </a:xfrm>
            <a:prstGeom prst="rect">
              <a:avLst/>
            </a:prstGeom>
            <a:noFill/>
            <a:ln cap="flat" cmpd="sng" w="19050">
              <a:solidFill>
                <a:schemeClr val="dk1"/>
              </a:solidFill>
              <a:prstDash val="solid"/>
              <a:round/>
              <a:headEnd len="sm" w="sm" type="none"/>
              <a:tailEnd len="sm" w="sm" type="none"/>
            </a:ln>
          </p:spPr>
          <p:txBody>
            <a:bodyPr anchorCtr="0" anchor="t" bIns="91450" lIns="114300" spcFirstLastPara="1" rIns="114300" wrap="square" tIns="91450">
              <a:noAutofit/>
            </a:bodyPr>
            <a:lstStyle/>
            <a:p>
              <a:pPr indent="0" lvl="0" marL="0" marR="0" rtl="0" algn="ctr">
                <a:lnSpc>
                  <a:spcPct val="90000"/>
                </a:lnSpc>
                <a:spcBef>
                  <a:spcPts val="0"/>
                </a:spcBef>
                <a:spcAft>
                  <a:spcPts val="0"/>
                </a:spcAft>
                <a:buNone/>
              </a:pPr>
              <a:r>
                <a:t/>
              </a:r>
              <a:endParaRPr sz="1500">
                <a:solidFill>
                  <a:srgbClr val="FFFFFF"/>
                </a:solidFill>
                <a:latin typeface="Arial"/>
                <a:ea typeface="Arial"/>
                <a:cs typeface="Arial"/>
                <a:sym typeface="Arial"/>
              </a:endParaRPr>
            </a:p>
          </p:txBody>
        </p:sp>
        <p:cxnSp>
          <p:nvCxnSpPr>
            <p:cNvPr id="255" name="Google Shape;255;p47"/>
            <p:cNvCxnSpPr/>
            <p:nvPr/>
          </p:nvCxnSpPr>
          <p:spPr>
            <a:xfrm flipH="1" rot="10800000">
              <a:off x="7622297" y="3396871"/>
              <a:ext cx="566344" cy="566344"/>
            </a:xfrm>
            <a:prstGeom prst="straightConnector1">
              <a:avLst/>
            </a:prstGeom>
            <a:noFill/>
            <a:ln cap="flat" cmpd="sng" w="19050">
              <a:solidFill>
                <a:schemeClr val="accent1"/>
              </a:solidFill>
              <a:prstDash val="solid"/>
              <a:round/>
              <a:headEnd len="sm" w="sm" type="none"/>
              <a:tailEnd len="med" w="med" type="stealth"/>
            </a:ln>
          </p:spPr>
        </p:cxnSp>
      </p:grpSp>
      <p:grpSp>
        <p:nvGrpSpPr>
          <p:cNvPr id="256" name="Google Shape;256;p47"/>
          <p:cNvGrpSpPr/>
          <p:nvPr/>
        </p:nvGrpSpPr>
        <p:grpSpPr>
          <a:xfrm>
            <a:off x="7484492" y="2559352"/>
            <a:ext cx="524024" cy="551475"/>
            <a:chOff x="1992957" y="3946860"/>
            <a:chExt cx="524024" cy="551475"/>
          </a:xfrm>
        </p:grpSpPr>
        <p:grpSp>
          <p:nvGrpSpPr>
            <p:cNvPr id="257" name="Google Shape;257;p47"/>
            <p:cNvGrpSpPr/>
            <p:nvPr/>
          </p:nvGrpSpPr>
          <p:grpSpPr>
            <a:xfrm>
              <a:off x="1992957" y="3946860"/>
              <a:ext cx="431662" cy="496654"/>
              <a:chOff x="786472" y="4572218"/>
              <a:chExt cx="459449" cy="528625"/>
            </a:xfrm>
          </p:grpSpPr>
          <p:sp>
            <p:nvSpPr>
              <p:cNvPr id="258" name="Google Shape;258;p47"/>
              <p:cNvSpPr/>
              <p:nvPr/>
            </p:nvSpPr>
            <p:spPr>
              <a:xfrm>
                <a:off x="786472" y="4642426"/>
                <a:ext cx="459449" cy="458417"/>
              </a:xfrm>
              <a:custGeom>
                <a:rect b="b" l="l" r="r" t="t"/>
                <a:pathLst>
                  <a:path extrusionOk="0" h="425" w="426">
                    <a:moveTo>
                      <a:pt x="426" y="0"/>
                    </a:moveTo>
                    <a:cubicBezTo>
                      <a:pt x="426" y="360"/>
                      <a:pt x="426" y="360"/>
                      <a:pt x="426" y="360"/>
                    </a:cubicBezTo>
                    <a:cubicBezTo>
                      <a:pt x="426" y="396"/>
                      <a:pt x="331" y="425"/>
                      <a:pt x="213" y="425"/>
                    </a:cubicBezTo>
                    <a:cubicBezTo>
                      <a:pt x="95" y="425"/>
                      <a:pt x="0" y="396"/>
                      <a:pt x="0" y="360"/>
                    </a:cubicBezTo>
                    <a:cubicBezTo>
                      <a:pt x="0" y="0"/>
                      <a:pt x="0" y="0"/>
                      <a:pt x="0" y="0"/>
                    </a:cubicBezTo>
                  </a:path>
                </a:pathLst>
              </a:custGeom>
              <a:solidFill>
                <a:srgbClr val="FFFFFF"/>
              </a:solidFill>
              <a:ln cap="rnd" cmpd="sng" w="19050">
                <a:solidFill>
                  <a:schemeClr val="dk1"/>
                </a:solidFill>
                <a:prstDash val="solid"/>
                <a:round/>
                <a:headEnd len="sm" w="sm" type="none"/>
                <a:tailEnd len="sm" w="sm" type="none"/>
              </a:ln>
            </p:spPr>
            <p:txBody>
              <a:bodyPr anchorCtr="0" anchor="t" bIns="45725" lIns="91450" spcFirstLastPara="1" rIns="91450" wrap="square" tIns="45725">
                <a:noAutofit/>
              </a:bodyPr>
              <a:lstStyle/>
              <a:p>
                <a:pPr indent="0" lvl="0" marL="0" marR="0" rtl="0" algn="l">
                  <a:spcBef>
                    <a:spcPts val="0"/>
                  </a:spcBef>
                  <a:spcAft>
                    <a:spcPts val="0"/>
                  </a:spcAft>
                  <a:buNone/>
                </a:pPr>
                <a:r>
                  <a:t/>
                </a:r>
                <a:endParaRPr sz="1800">
                  <a:solidFill>
                    <a:srgbClr val="474746"/>
                  </a:solidFill>
                  <a:latin typeface="Arial"/>
                  <a:ea typeface="Arial"/>
                  <a:cs typeface="Arial"/>
                  <a:sym typeface="Arial"/>
                </a:endParaRPr>
              </a:p>
            </p:txBody>
          </p:sp>
          <p:sp>
            <p:nvSpPr>
              <p:cNvPr id="259" name="Google Shape;259;p47"/>
              <p:cNvSpPr/>
              <p:nvPr/>
            </p:nvSpPr>
            <p:spPr>
              <a:xfrm>
                <a:off x="786472" y="4572218"/>
                <a:ext cx="459449" cy="139898"/>
              </a:xfrm>
              <a:prstGeom prst="ellipse">
                <a:avLst/>
              </a:prstGeom>
              <a:noFill/>
              <a:ln cap="rnd" cmpd="sng" w="19050">
                <a:solidFill>
                  <a:schemeClr val="dk1"/>
                </a:solidFill>
                <a:prstDash val="solid"/>
                <a:round/>
                <a:headEnd len="sm" w="sm" type="none"/>
                <a:tailEnd len="sm" w="sm" type="none"/>
              </a:ln>
            </p:spPr>
            <p:txBody>
              <a:bodyPr anchorCtr="0" anchor="t" bIns="45725" lIns="91450" spcFirstLastPara="1" rIns="91450" wrap="square" tIns="45725">
                <a:noAutofit/>
              </a:bodyPr>
              <a:lstStyle/>
              <a:p>
                <a:pPr indent="0" lvl="0" marL="0" marR="0" rtl="0" algn="l">
                  <a:spcBef>
                    <a:spcPts val="0"/>
                  </a:spcBef>
                  <a:spcAft>
                    <a:spcPts val="0"/>
                  </a:spcAft>
                  <a:buNone/>
                </a:pPr>
                <a:r>
                  <a:t/>
                </a:r>
                <a:endParaRPr sz="1800">
                  <a:solidFill>
                    <a:srgbClr val="474746"/>
                  </a:solidFill>
                  <a:latin typeface="Arial"/>
                  <a:ea typeface="Arial"/>
                  <a:cs typeface="Arial"/>
                  <a:sym typeface="Arial"/>
                </a:endParaRPr>
              </a:p>
            </p:txBody>
          </p:sp>
          <p:sp>
            <p:nvSpPr>
              <p:cNvPr id="260" name="Google Shape;260;p47"/>
              <p:cNvSpPr/>
              <p:nvPr/>
            </p:nvSpPr>
            <p:spPr>
              <a:xfrm>
                <a:off x="786472" y="4771484"/>
                <a:ext cx="459449" cy="70209"/>
              </a:xfrm>
              <a:custGeom>
                <a:rect b="b" l="l" r="r" t="t"/>
                <a:pathLst>
                  <a:path extrusionOk="0" h="65" w="426">
                    <a:moveTo>
                      <a:pt x="0" y="0"/>
                    </a:moveTo>
                    <a:cubicBezTo>
                      <a:pt x="0" y="36"/>
                      <a:pt x="95" y="65"/>
                      <a:pt x="213" y="65"/>
                    </a:cubicBezTo>
                    <a:cubicBezTo>
                      <a:pt x="331" y="65"/>
                      <a:pt x="426" y="36"/>
                      <a:pt x="426" y="0"/>
                    </a:cubicBezTo>
                  </a:path>
                </a:pathLst>
              </a:custGeom>
              <a:noFill/>
              <a:ln cap="rnd" cmpd="sng" w="19050">
                <a:solidFill>
                  <a:schemeClr val="dk1"/>
                </a:solidFill>
                <a:prstDash val="solid"/>
                <a:round/>
                <a:headEnd len="sm" w="sm" type="none"/>
                <a:tailEnd len="sm" w="sm" type="none"/>
              </a:ln>
            </p:spPr>
            <p:txBody>
              <a:bodyPr anchorCtr="0" anchor="t" bIns="45725" lIns="91450" spcFirstLastPara="1" rIns="91450" wrap="square" tIns="45725">
                <a:noAutofit/>
              </a:bodyPr>
              <a:lstStyle/>
              <a:p>
                <a:pPr indent="0" lvl="0" marL="0" marR="0" rtl="0" algn="l">
                  <a:spcBef>
                    <a:spcPts val="0"/>
                  </a:spcBef>
                  <a:spcAft>
                    <a:spcPts val="0"/>
                  </a:spcAft>
                  <a:buNone/>
                </a:pPr>
                <a:r>
                  <a:t/>
                </a:r>
                <a:endParaRPr sz="1800">
                  <a:solidFill>
                    <a:srgbClr val="474746"/>
                  </a:solidFill>
                  <a:latin typeface="Arial"/>
                  <a:ea typeface="Arial"/>
                  <a:cs typeface="Arial"/>
                  <a:sym typeface="Arial"/>
                </a:endParaRPr>
              </a:p>
            </p:txBody>
          </p:sp>
          <p:sp>
            <p:nvSpPr>
              <p:cNvPr id="261" name="Google Shape;261;p47"/>
              <p:cNvSpPr/>
              <p:nvPr/>
            </p:nvSpPr>
            <p:spPr>
              <a:xfrm>
                <a:off x="786472" y="4896931"/>
                <a:ext cx="459449" cy="70209"/>
              </a:xfrm>
              <a:custGeom>
                <a:rect b="b" l="l" r="r" t="t"/>
                <a:pathLst>
                  <a:path extrusionOk="0" h="65" w="426">
                    <a:moveTo>
                      <a:pt x="0" y="0"/>
                    </a:moveTo>
                    <a:cubicBezTo>
                      <a:pt x="0" y="36"/>
                      <a:pt x="95" y="65"/>
                      <a:pt x="213" y="65"/>
                    </a:cubicBezTo>
                    <a:cubicBezTo>
                      <a:pt x="331" y="65"/>
                      <a:pt x="426" y="36"/>
                      <a:pt x="426" y="0"/>
                    </a:cubicBezTo>
                  </a:path>
                </a:pathLst>
              </a:custGeom>
              <a:noFill/>
              <a:ln cap="rnd" cmpd="sng" w="19050">
                <a:solidFill>
                  <a:schemeClr val="dk1"/>
                </a:solidFill>
                <a:prstDash val="solid"/>
                <a:round/>
                <a:headEnd len="sm" w="sm" type="none"/>
                <a:tailEnd len="sm" w="sm" type="none"/>
              </a:ln>
            </p:spPr>
            <p:txBody>
              <a:bodyPr anchorCtr="0" anchor="t" bIns="45725" lIns="91450" spcFirstLastPara="1" rIns="91450" wrap="square" tIns="45725">
                <a:noAutofit/>
              </a:bodyPr>
              <a:lstStyle/>
              <a:p>
                <a:pPr indent="0" lvl="0" marL="0" marR="0" rtl="0" algn="l">
                  <a:spcBef>
                    <a:spcPts val="0"/>
                  </a:spcBef>
                  <a:spcAft>
                    <a:spcPts val="0"/>
                  </a:spcAft>
                  <a:buNone/>
                </a:pPr>
                <a:r>
                  <a:t/>
                </a:r>
                <a:endParaRPr sz="1800">
                  <a:solidFill>
                    <a:srgbClr val="474746"/>
                  </a:solidFill>
                  <a:latin typeface="Arial"/>
                  <a:ea typeface="Arial"/>
                  <a:cs typeface="Arial"/>
                  <a:sym typeface="Arial"/>
                </a:endParaRPr>
              </a:p>
            </p:txBody>
          </p:sp>
        </p:grpSp>
        <p:sp>
          <p:nvSpPr>
            <p:cNvPr id="262" name="Google Shape;262;p47"/>
            <p:cNvSpPr/>
            <p:nvPr/>
          </p:nvSpPr>
          <p:spPr>
            <a:xfrm>
              <a:off x="2253903" y="4235257"/>
              <a:ext cx="263078" cy="263078"/>
            </a:xfrm>
            <a:prstGeom prst="ellipse">
              <a:avLst/>
            </a:prstGeom>
            <a:solidFill>
              <a:schemeClr val="lt1"/>
            </a:solidFill>
            <a:ln cap="rnd" cmpd="sng" w="19050">
              <a:solidFill>
                <a:schemeClr val="accent1"/>
              </a:solidFill>
              <a:prstDash val="solid"/>
              <a:round/>
              <a:headEnd len="sm" w="sm" type="none"/>
              <a:tailEnd len="sm" w="sm" type="none"/>
            </a:ln>
          </p:spPr>
          <p:txBody>
            <a:bodyPr anchorCtr="0" anchor="t" bIns="45725" lIns="91450" spcFirstLastPara="1" rIns="91450" wrap="square" tIns="45725">
              <a:noAutofit/>
            </a:bodyPr>
            <a:lstStyle/>
            <a:p>
              <a:pPr indent="0" lvl="0" marL="0" marR="0" rtl="0" algn="l">
                <a:spcBef>
                  <a:spcPts val="0"/>
                </a:spcBef>
                <a:spcAft>
                  <a:spcPts val="0"/>
                </a:spcAft>
                <a:buNone/>
              </a:pPr>
              <a:r>
                <a:t/>
              </a:r>
              <a:endParaRPr sz="1800">
                <a:solidFill>
                  <a:srgbClr val="474746"/>
                </a:solidFill>
                <a:latin typeface="Arial"/>
                <a:ea typeface="Arial"/>
                <a:cs typeface="Arial"/>
                <a:sym typeface="Arial"/>
              </a:endParaRPr>
            </a:p>
          </p:txBody>
        </p:sp>
        <p:cxnSp>
          <p:nvCxnSpPr>
            <p:cNvPr id="263" name="Google Shape;263;p47"/>
            <p:cNvCxnSpPr/>
            <p:nvPr/>
          </p:nvCxnSpPr>
          <p:spPr>
            <a:xfrm flipH="1" rot="10800000">
              <a:off x="2381250" y="4314893"/>
              <a:ext cx="88106" cy="57678"/>
            </a:xfrm>
            <a:prstGeom prst="straightConnector1">
              <a:avLst/>
            </a:prstGeom>
            <a:noFill/>
            <a:ln cap="rnd" cmpd="sng" w="19050">
              <a:solidFill>
                <a:schemeClr val="accent1"/>
              </a:solidFill>
              <a:prstDash val="solid"/>
              <a:round/>
              <a:headEnd len="med" w="med" type="none"/>
              <a:tailEnd len="med" w="med" type="none"/>
            </a:ln>
          </p:spPr>
        </p:cxnSp>
      </p:grpSp>
      <p:grpSp>
        <p:nvGrpSpPr>
          <p:cNvPr id="264" name="Google Shape;264;p47"/>
          <p:cNvGrpSpPr/>
          <p:nvPr/>
        </p:nvGrpSpPr>
        <p:grpSpPr>
          <a:xfrm>
            <a:off x="342899" y="1298269"/>
            <a:ext cx="8077154" cy="474480"/>
            <a:chOff x="928248" y="2074442"/>
            <a:chExt cx="12923446" cy="759168"/>
          </a:xfrm>
        </p:grpSpPr>
        <p:pic>
          <p:nvPicPr>
            <p:cNvPr id="265" name="Google Shape;265;p47"/>
            <p:cNvPicPr preferRelativeResize="0"/>
            <p:nvPr/>
          </p:nvPicPr>
          <p:blipFill rotWithShape="1">
            <a:blip r:embed="rId4">
              <a:alphaModFix/>
            </a:blip>
            <a:srcRect b="0" l="0" r="0" t="0"/>
            <a:stretch/>
          </p:blipFill>
          <p:spPr>
            <a:xfrm>
              <a:off x="7748739" y="2105903"/>
              <a:ext cx="1570115" cy="696246"/>
            </a:xfrm>
            <a:prstGeom prst="rect">
              <a:avLst/>
            </a:prstGeom>
            <a:noFill/>
            <a:ln>
              <a:noFill/>
            </a:ln>
          </p:spPr>
        </p:pic>
        <p:pic>
          <p:nvPicPr>
            <p:cNvPr id="266" name="Google Shape;266;p47"/>
            <p:cNvPicPr preferRelativeResize="0"/>
            <p:nvPr/>
          </p:nvPicPr>
          <p:blipFill rotWithShape="1">
            <a:blip r:embed="rId5">
              <a:alphaModFix/>
            </a:blip>
            <a:srcRect b="0" l="0" r="0" t="0"/>
            <a:stretch/>
          </p:blipFill>
          <p:spPr>
            <a:xfrm>
              <a:off x="10022961" y="2106794"/>
              <a:ext cx="1569680" cy="694464"/>
            </a:xfrm>
            <a:prstGeom prst="rect">
              <a:avLst/>
            </a:prstGeom>
            <a:noFill/>
            <a:ln>
              <a:noFill/>
            </a:ln>
          </p:spPr>
        </p:pic>
        <p:pic>
          <p:nvPicPr>
            <p:cNvPr id="267" name="Google Shape;267;p47"/>
            <p:cNvPicPr preferRelativeResize="0"/>
            <p:nvPr/>
          </p:nvPicPr>
          <p:blipFill rotWithShape="1">
            <a:blip r:embed="rId6">
              <a:alphaModFix/>
            </a:blip>
            <a:srcRect b="0" l="0" r="0" t="0"/>
            <a:stretch/>
          </p:blipFill>
          <p:spPr>
            <a:xfrm>
              <a:off x="3183753" y="2096452"/>
              <a:ext cx="1570982" cy="715149"/>
            </a:xfrm>
            <a:prstGeom prst="rect">
              <a:avLst/>
            </a:prstGeom>
            <a:noFill/>
            <a:ln>
              <a:noFill/>
            </a:ln>
          </p:spPr>
        </p:pic>
        <p:pic>
          <p:nvPicPr>
            <p:cNvPr id="268" name="Google Shape;268;p47"/>
            <p:cNvPicPr preferRelativeResize="0"/>
            <p:nvPr/>
          </p:nvPicPr>
          <p:blipFill rotWithShape="1">
            <a:blip r:embed="rId7">
              <a:alphaModFix/>
            </a:blip>
            <a:srcRect b="0" l="0" r="0" t="0"/>
            <a:stretch/>
          </p:blipFill>
          <p:spPr>
            <a:xfrm>
              <a:off x="12296747" y="2100301"/>
              <a:ext cx="1554947" cy="707450"/>
            </a:xfrm>
            <a:prstGeom prst="rect">
              <a:avLst/>
            </a:prstGeom>
            <a:noFill/>
            <a:ln>
              <a:noFill/>
            </a:ln>
          </p:spPr>
        </p:pic>
        <p:pic>
          <p:nvPicPr>
            <p:cNvPr id="269" name="Google Shape;269;p47"/>
            <p:cNvPicPr preferRelativeResize="0"/>
            <p:nvPr/>
          </p:nvPicPr>
          <p:blipFill rotWithShape="1">
            <a:blip r:embed="rId8">
              <a:alphaModFix/>
            </a:blip>
            <a:srcRect b="0" l="0" r="0" t="0"/>
            <a:stretch/>
          </p:blipFill>
          <p:spPr>
            <a:xfrm>
              <a:off x="5458843" y="2074442"/>
              <a:ext cx="1585789" cy="759168"/>
            </a:xfrm>
            <a:prstGeom prst="rect">
              <a:avLst/>
            </a:prstGeom>
            <a:noFill/>
            <a:ln>
              <a:noFill/>
            </a:ln>
          </p:spPr>
        </p:pic>
        <p:pic>
          <p:nvPicPr>
            <p:cNvPr id="270" name="Google Shape;270;p47"/>
            <p:cNvPicPr preferRelativeResize="0"/>
            <p:nvPr/>
          </p:nvPicPr>
          <p:blipFill rotWithShape="1">
            <a:blip r:embed="rId9">
              <a:alphaModFix/>
            </a:blip>
            <a:srcRect b="0" l="0" r="0" t="0"/>
            <a:stretch/>
          </p:blipFill>
          <p:spPr>
            <a:xfrm>
              <a:off x="928248" y="2083889"/>
              <a:ext cx="1551398" cy="740275"/>
            </a:xfrm>
            <a:prstGeom prst="rect">
              <a:avLst/>
            </a:prstGeom>
            <a:noFill/>
            <a:ln>
              <a:noFill/>
            </a:ln>
          </p:spPr>
        </p:pic>
      </p:grpSp>
      <p:cxnSp>
        <p:nvCxnSpPr>
          <p:cNvPr id="271" name="Google Shape;271;p47"/>
          <p:cNvCxnSpPr/>
          <p:nvPr/>
        </p:nvCxnSpPr>
        <p:spPr>
          <a:xfrm>
            <a:off x="342899" y="1943552"/>
            <a:ext cx="8237538" cy="0"/>
          </a:xfrm>
          <a:prstGeom prst="straightConnector1">
            <a:avLst/>
          </a:prstGeom>
          <a:noFill/>
          <a:ln cap="rnd" cmpd="sng" w="12700">
            <a:solidFill>
              <a:srgbClr val="FEDCD9"/>
            </a:solidFill>
            <a:prstDash val="solid"/>
            <a:round/>
            <a:headEnd len="sm" w="sm" type="none"/>
            <a:tailEnd len="sm" w="sm" type="none"/>
          </a:ln>
        </p:spPr>
      </p:cxn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100"/>
                                  </p:stCondLst>
                                  <p:childTnLst>
                                    <p:set>
                                      <p:cBhvr>
                                        <p:cTn dur="1" fill="hold">
                                          <p:stCondLst>
                                            <p:cond delay="0"/>
                                          </p:stCondLst>
                                        </p:cTn>
                                        <p:tgtEl>
                                          <p:spTgt spid="264"/>
                                        </p:tgtEl>
                                        <p:attrNameLst>
                                          <p:attrName>style.visibility</p:attrName>
                                        </p:attrNameLst>
                                      </p:cBhvr>
                                      <p:to>
                                        <p:strVal val="visible"/>
                                      </p:to>
                                    </p:set>
                                    <p:animEffect filter="fade" transition="in">
                                      <p:cBhvr>
                                        <p:cTn dur="500"/>
                                        <p:tgtEl>
                                          <p:spTgt spid="264"/>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217"/>
                                        </p:tgtEl>
                                        <p:attrNameLst>
                                          <p:attrName>style.visibility</p:attrName>
                                        </p:attrNameLst>
                                      </p:cBhvr>
                                      <p:to>
                                        <p:strVal val="visible"/>
                                      </p:to>
                                    </p:set>
                                    <p:animEffect filter="fade" transition="in">
                                      <p:cBhvr>
                                        <p:cTn dur="1000"/>
                                        <p:tgtEl>
                                          <p:spTgt spid="217"/>
                                        </p:tgtEl>
                                      </p:cBhvr>
                                    </p:animEffect>
                                  </p:childTnLst>
                                </p:cTn>
                              </p:par>
                              <p:par>
                                <p:cTn fill="hold" nodeType="withEffect" presetClass="entr" presetID="10" presetSubtype="0">
                                  <p:stCondLst>
                                    <p:cond delay="0"/>
                                  </p:stCondLst>
                                  <p:childTnLst>
                                    <p:set>
                                      <p:cBhvr>
                                        <p:cTn dur="1" fill="hold">
                                          <p:stCondLst>
                                            <p:cond delay="0"/>
                                          </p:stCondLst>
                                        </p:cTn>
                                        <p:tgtEl>
                                          <p:spTgt spid="218"/>
                                        </p:tgtEl>
                                        <p:attrNameLst>
                                          <p:attrName>style.visibility</p:attrName>
                                        </p:attrNameLst>
                                      </p:cBhvr>
                                      <p:to>
                                        <p:strVal val="visible"/>
                                      </p:to>
                                    </p:set>
                                    <p:animEffect filter="fade" transition="in">
                                      <p:cBhvr>
                                        <p:cTn dur="1000"/>
                                        <p:tgtEl>
                                          <p:spTgt spid="218"/>
                                        </p:tgtEl>
                                      </p:cBhvr>
                                    </p:animEffect>
                                  </p:childTnLst>
                                </p:cTn>
                              </p:par>
                              <p:par>
                                <p:cTn fill="hold" nodeType="withEffect" presetClass="entr" presetID="10" presetSubtype="0">
                                  <p:stCondLst>
                                    <p:cond delay="0"/>
                                  </p:stCondLst>
                                  <p:childTnLst>
                                    <p:set>
                                      <p:cBhvr>
                                        <p:cTn dur="1" fill="hold">
                                          <p:stCondLst>
                                            <p:cond delay="0"/>
                                          </p:stCondLst>
                                        </p:cTn>
                                        <p:tgtEl>
                                          <p:spTgt spid="219"/>
                                        </p:tgtEl>
                                        <p:attrNameLst>
                                          <p:attrName>style.visibility</p:attrName>
                                        </p:attrNameLst>
                                      </p:cBhvr>
                                      <p:to>
                                        <p:strVal val="visible"/>
                                      </p:to>
                                    </p:set>
                                    <p:animEffect filter="fade" transition="in">
                                      <p:cBhvr>
                                        <p:cTn dur="1000"/>
                                        <p:tgtEl>
                                          <p:spTgt spid="219"/>
                                        </p:tgtEl>
                                      </p:cBhvr>
                                    </p:animEffect>
                                  </p:childTnLst>
                                </p:cTn>
                              </p:par>
                              <p:par>
                                <p:cTn fill="hold" nodeType="withEffect" presetClass="entr" presetID="10" presetSubtype="0">
                                  <p:stCondLst>
                                    <p:cond delay="0"/>
                                  </p:stCondLst>
                                  <p:childTnLst>
                                    <p:set>
                                      <p:cBhvr>
                                        <p:cTn dur="1" fill="hold">
                                          <p:stCondLst>
                                            <p:cond delay="0"/>
                                          </p:stCondLst>
                                        </p:cTn>
                                        <p:tgtEl>
                                          <p:spTgt spid="222"/>
                                        </p:tgtEl>
                                        <p:attrNameLst>
                                          <p:attrName>style.visibility</p:attrName>
                                        </p:attrNameLst>
                                      </p:cBhvr>
                                      <p:to>
                                        <p:strVal val="visible"/>
                                      </p:to>
                                    </p:set>
                                    <p:animEffect filter="fade" transition="in">
                                      <p:cBhvr>
                                        <p:cTn dur="1000"/>
                                        <p:tgtEl>
                                          <p:spTgt spid="222"/>
                                        </p:tgtEl>
                                      </p:cBhvr>
                                    </p:animEffect>
                                  </p:childTnLst>
                                </p:cTn>
                              </p:par>
                              <p:par>
                                <p:cTn fill="hold" nodeType="withEffect" presetClass="entr" presetID="10" presetSubtype="0">
                                  <p:stCondLst>
                                    <p:cond delay="0"/>
                                  </p:stCondLst>
                                  <p:childTnLst>
                                    <p:set>
                                      <p:cBhvr>
                                        <p:cTn dur="1" fill="hold">
                                          <p:stCondLst>
                                            <p:cond delay="0"/>
                                          </p:stCondLst>
                                        </p:cTn>
                                        <p:tgtEl>
                                          <p:spTgt spid="223"/>
                                        </p:tgtEl>
                                        <p:attrNameLst>
                                          <p:attrName>style.visibility</p:attrName>
                                        </p:attrNameLst>
                                      </p:cBhvr>
                                      <p:to>
                                        <p:strVal val="visible"/>
                                      </p:to>
                                    </p:set>
                                    <p:animEffect filter="fade" transition="in">
                                      <p:cBhvr>
                                        <p:cTn dur="1000"/>
                                        <p:tgtEl>
                                          <p:spTgt spid="223"/>
                                        </p:tgtEl>
                                      </p:cBhvr>
                                    </p:animEffect>
                                  </p:childTnLst>
                                </p:cTn>
                              </p:par>
                              <p:par>
                                <p:cTn fill="hold" nodeType="withEffect" presetClass="entr" presetID="10" presetSubtype="0">
                                  <p:stCondLst>
                                    <p:cond delay="0"/>
                                  </p:stCondLst>
                                  <p:childTnLst>
                                    <p:set>
                                      <p:cBhvr>
                                        <p:cTn dur="1" fill="hold">
                                          <p:stCondLst>
                                            <p:cond delay="0"/>
                                          </p:stCondLst>
                                        </p:cTn>
                                        <p:tgtEl>
                                          <p:spTgt spid="224"/>
                                        </p:tgtEl>
                                        <p:attrNameLst>
                                          <p:attrName>style.visibility</p:attrName>
                                        </p:attrNameLst>
                                      </p:cBhvr>
                                      <p:to>
                                        <p:strVal val="visible"/>
                                      </p:to>
                                    </p:set>
                                    <p:animEffect filter="fade" transition="in">
                                      <p:cBhvr>
                                        <p:cTn dur="1000"/>
                                        <p:tgtEl>
                                          <p:spTgt spid="224"/>
                                        </p:tgtEl>
                                      </p:cBhvr>
                                    </p:animEffect>
                                  </p:childTnLst>
                                </p:cTn>
                              </p:par>
                              <p:par>
                                <p:cTn fill="hold" nodeType="withEffect" presetClass="entr" presetID="10" presetSubtype="0">
                                  <p:stCondLst>
                                    <p:cond delay="0"/>
                                  </p:stCondLst>
                                  <p:childTnLst>
                                    <p:set>
                                      <p:cBhvr>
                                        <p:cTn dur="1" fill="hold">
                                          <p:stCondLst>
                                            <p:cond delay="0"/>
                                          </p:stCondLst>
                                        </p:cTn>
                                        <p:tgtEl>
                                          <p:spTgt spid="225"/>
                                        </p:tgtEl>
                                        <p:attrNameLst>
                                          <p:attrName>style.visibility</p:attrName>
                                        </p:attrNameLst>
                                      </p:cBhvr>
                                      <p:to>
                                        <p:strVal val="visible"/>
                                      </p:to>
                                    </p:set>
                                    <p:animEffect filter="fade" transition="in">
                                      <p:cBhvr>
                                        <p:cTn dur="1000"/>
                                        <p:tgtEl>
                                          <p:spTgt spid="225"/>
                                        </p:tgtEl>
                                      </p:cBhvr>
                                    </p:animEffect>
                                  </p:childTnLst>
                                </p:cTn>
                              </p:par>
                              <p:par>
                                <p:cTn fill="hold" nodeType="withEffect" presetClass="entr" presetID="10" presetSubtype="0">
                                  <p:stCondLst>
                                    <p:cond delay="0"/>
                                  </p:stCondLst>
                                  <p:childTnLst>
                                    <p:set>
                                      <p:cBhvr>
                                        <p:cTn dur="1" fill="hold">
                                          <p:stCondLst>
                                            <p:cond delay="0"/>
                                          </p:stCondLst>
                                        </p:cTn>
                                        <p:tgtEl>
                                          <p:spTgt spid="226"/>
                                        </p:tgtEl>
                                        <p:attrNameLst>
                                          <p:attrName>style.visibility</p:attrName>
                                        </p:attrNameLst>
                                      </p:cBhvr>
                                      <p:to>
                                        <p:strVal val="visible"/>
                                      </p:to>
                                    </p:set>
                                    <p:animEffect filter="fade" transition="in">
                                      <p:cBhvr>
                                        <p:cTn dur="1000"/>
                                        <p:tgtEl>
                                          <p:spTgt spid="226"/>
                                        </p:tgtEl>
                                      </p:cBhvr>
                                    </p:animEffect>
                                  </p:childTnLst>
                                </p:cTn>
                              </p:par>
                              <p:par>
                                <p:cTn fill="hold" nodeType="withEffect" presetClass="entr" presetID="10" presetSubtype="0">
                                  <p:stCondLst>
                                    <p:cond delay="0"/>
                                  </p:stCondLst>
                                  <p:childTnLst>
                                    <p:set>
                                      <p:cBhvr>
                                        <p:cTn dur="1" fill="hold">
                                          <p:stCondLst>
                                            <p:cond delay="0"/>
                                          </p:stCondLst>
                                        </p:cTn>
                                        <p:tgtEl>
                                          <p:spTgt spid="227"/>
                                        </p:tgtEl>
                                        <p:attrNameLst>
                                          <p:attrName>style.visibility</p:attrName>
                                        </p:attrNameLst>
                                      </p:cBhvr>
                                      <p:to>
                                        <p:strVal val="visible"/>
                                      </p:to>
                                    </p:set>
                                    <p:animEffect filter="fade" transition="in">
                                      <p:cBhvr>
                                        <p:cTn dur="1000"/>
                                        <p:tgtEl>
                                          <p:spTgt spid="227"/>
                                        </p:tgtEl>
                                      </p:cBhvr>
                                    </p:animEffect>
                                  </p:childTnLst>
                                </p:cTn>
                              </p:par>
                              <p:par>
                                <p:cTn fill="hold" nodeType="withEffect" presetClass="entr" presetID="10" presetSubtype="0">
                                  <p:stCondLst>
                                    <p:cond delay="0"/>
                                  </p:stCondLst>
                                  <p:childTnLst>
                                    <p:set>
                                      <p:cBhvr>
                                        <p:cTn dur="1" fill="hold">
                                          <p:stCondLst>
                                            <p:cond delay="0"/>
                                          </p:stCondLst>
                                        </p:cTn>
                                        <p:tgtEl>
                                          <p:spTgt spid="228"/>
                                        </p:tgtEl>
                                        <p:attrNameLst>
                                          <p:attrName>style.visibility</p:attrName>
                                        </p:attrNameLst>
                                      </p:cBhvr>
                                      <p:to>
                                        <p:strVal val="visible"/>
                                      </p:to>
                                    </p:set>
                                    <p:animEffect filter="fade" transition="in">
                                      <p:cBhvr>
                                        <p:cTn dur="1000"/>
                                        <p:tgtEl>
                                          <p:spTgt spid="228"/>
                                        </p:tgtEl>
                                      </p:cBhvr>
                                    </p:animEffect>
                                  </p:childTnLst>
                                </p:cTn>
                              </p:par>
                              <p:par>
                                <p:cTn fill="hold" nodeType="withEffect" presetClass="entr" presetID="10" presetSubtype="0">
                                  <p:stCondLst>
                                    <p:cond delay="0"/>
                                  </p:stCondLst>
                                  <p:childTnLst>
                                    <p:set>
                                      <p:cBhvr>
                                        <p:cTn dur="1" fill="hold">
                                          <p:stCondLst>
                                            <p:cond delay="0"/>
                                          </p:stCondLst>
                                        </p:cTn>
                                        <p:tgtEl>
                                          <p:spTgt spid="229"/>
                                        </p:tgtEl>
                                        <p:attrNameLst>
                                          <p:attrName>style.visibility</p:attrName>
                                        </p:attrNameLst>
                                      </p:cBhvr>
                                      <p:to>
                                        <p:strVal val="visible"/>
                                      </p:to>
                                    </p:set>
                                    <p:animEffect filter="fade" transition="in">
                                      <p:cBhvr>
                                        <p:cTn dur="1000"/>
                                        <p:tgtEl>
                                          <p:spTgt spid="229"/>
                                        </p:tgtEl>
                                      </p:cBhvr>
                                    </p:animEffect>
                                  </p:childTnLst>
                                </p:cTn>
                              </p:par>
                              <p:par>
                                <p:cTn fill="hold" nodeType="withEffect" presetClass="entr" presetID="10" presetSubtype="0">
                                  <p:stCondLst>
                                    <p:cond delay="0"/>
                                  </p:stCondLst>
                                  <p:childTnLst>
                                    <p:set>
                                      <p:cBhvr>
                                        <p:cTn dur="1" fill="hold">
                                          <p:stCondLst>
                                            <p:cond delay="0"/>
                                          </p:stCondLst>
                                        </p:cTn>
                                        <p:tgtEl>
                                          <p:spTgt spid="231"/>
                                        </p:tgtEl>
                                        <p:attrNameLst>
                                          <p:attrName>style.visibility</p:attrName>
                                        </p:attrNameLst>
                                      </p:cBhvr>
                                      <p:to>
                                        <p:strVal val="visible"/>
                                      </p:to>
                                    </p:set>
                                    <p:animEffect filter="fade" transition="in">
                                      <p:cBhvr>
                                        <p:cTn dur="1000"/>
                                        <p:tgtEl>
                                          <p:spTgt spid="231"/>
                                        </p:tgtEl>
                                      </p:cBhvr>
                                    </p:animEffect>
                                  </p:childTnLst>
                                </p:cTn>
                              </p:par>
                              <p:par>
                                <p:cTn fill="hold" nodeType="withEffect" presetClass="entr" presetID="10" presetSubtype="0">
                                  <p:stCondLst>
                                    <p:cond delay="0"/>
                                  </p:stCondLst>
                                  <p:childTnLst>
                                    <p:set>
                                      <p:cBhvr>
                                        <p:cTn dur="1" fill="hold">
                                          <p:stCondLst>
                                            <p:cond delay="0"/>
                                          </p:stCondLst>
                                        </p:cTn>
                                        <p:tgtEl>
                                          <p:spTgt spid="232"/>
                                        </p:tgtEl>
                                        <p:attrNameLst>
                                          <p:attrName>style.visibility</p:attrName>
                                        </p:attrNameLst>
                                      </p:cBhvr>
                                      <p:to>
                                        <p:strVal val="visible"/>
                                      </p:to>
                                    </p:set>
                                    <p:animEffect filter="fade" transition="in">
                                      <p:cBhvr>
                                        <p:cTn dur="1000"/>
                                        <p:tgtEl>
                                          <p:spTgt spid="232"/>
                                        </p:tgtEl>
                                      </p:cBhvr>
                                    </p:animEffect>
                                  </p:childTnLst>
                                </p:cTn>
                              </p:par>
                              <p:par>
                                <p:cTn fill="hold" nodeType="withEffect" presetClass="entr" presetID="10" presetSubtype="0">
                                  <p:stCondLst>
                                    <p:cond delay="0"/>
                                  </p:stCondLst>
                                  <p:childTnLst>
                                    <p:set>
                                      <p:cBhvr>
                                        <p:cTn dur="1" fill="hold">
                                          <p:stCondLst>
                                            <p:cond delay="0"/>
                                          </p:stCondLst>
                                        </p:cTn>
                                        <p:tgtEl>
                                          <p:spTgt spid="233"/>
                                        </p:tgtEl>
                                        <p:attrNameLst>
                                          <p:attrName>style.visibility</p:attrName>
                                        </p:attrNameLst>
                                      </p:cBhvr>
                                      <p:to>
                                        <p:strVal val="visible"/>
                                      </p:to>
                                    </p:set>
                                    <p:animEffect filter="fade" transition="in">
                                      <p:cBhvr>
                                        <p:cTn dur="1000"/>
                                        <p:tgtEl>
                                          <p:spTgt spid="233"/>
                                        </p:tgtEl>
                                      </p:cBhvr>
                                    </p:animEffect>
                                  </p:childTnLst>
                                </p:cTn>
                              </p:par>
                              <p:par>
                                <p:cTn fill="hold" nodeType="withEffect" presetClass="entr" presetID="10" presetSubtype="0">
                                  <p:stCondLst>
                                    <p:cond delay="0"/>
                                  </p:stCondLst>
                                  <p:childTnLst>
                                    <p:set>
                                      <p:cBhvr>
                                        <p:cTn dur="1" fill="hold">
                                          <p:stCondLst>
                                            <p:cond delay="0"/>
                                          </p:stCondLst>
                                        </p:cTn>
                                        <p:tgtEl>
                                          <p:spTgt spid="234"/>
                                        </p:tgtEl>
                                        <p:attrNameLst>
                                          <p:attrName>style.visibility</p:attrName>
                                        </p:attrNameLst>
                                      </p:cBhvr>
                                      <p:to>
                                        <p:strVal val="visible"/>
                                      </p:to>
                                    </p:set>
                                    <p:animEffect filter="fade" transition="in">
                                      <p:cBhvr>
                                        <p:cTn dur="1000"/>
                                        <p:tgtEl>
                                          <p:spTgt spid="234"/>
                                        </p:tgtEl>
                                      </p:cBhvr>
                                    </p:animEffect>
                                  </p:childTnLst>
                                </p:cTn>
                              </p:par>
                              <p:par>
                                <p:cTn fill="hold" nodeType="withEffect" presetClass="entr" presetID="10" presetSubtype="0">
                                  <p:stCondLst>
                                    <p:cond delay="0"/>
                                  </p:stCondLst>
                                  <p:childTnLst>
                                    <p:set>
                                      <p:cBhvr>
                                        <p:cTn dur="1" fill="hold">
                                          <p:stCondLst>
                                            <p:cond delay="0"/>
                                          </p:stCondLst>
                                        </p:cTn>
                                        <p:tgtEl>
                                          <p:spTgt spid="235"/>
                                        </p:tgtEl>
                                        <p:attrNameLst>
                                          <p:attrName>style.visibility</p:attrName>
                                        </p:attrNameLst>
                                      </p:cBhvr>
                                      <p:to>
                                        <p:strVal val="visible"/>
                                      </p:to>
                                    </p:set>
                                    <p:animEffect filter="fade" transition="in">
                                      <p:cBhvr>
                                        <p:cTn dur="1000"/>
                                        <p:tgtEl>
                                          <p:spTgt spid="235"/>
                                        </p:tgtEl>
                                      </p:cBhvr>
                                    </p:animEffect>
                                  </p:childTnLst>
                                </p:cTn>
                              </p:par>
                              <p:par>
                                <p:cTn fill="hold" nodeType="withEffect" presetClass="entr" presetID="10" presetSubtype="0">
                                  <p:stCondLst>
                                    <p:cond delay="0"/>
                                  </p:stCondLst>
                                  <p:childTnLst>
                                    <p:set>
                                      <p:cBhvr>
                                        <p:cTn dur="1" fill="hold">
                                          <p:stCondLst>
                                            <p:cond delay="0"/>
                                          </p:stCondLst>
                                        </p:cTn>
                                        <p:tgtEl>
                                          <p:spTgt spid="243"/>
                                        </p:tgtEl>
                                        <p:attrNameLst>
                                          <p:attrName>style.visibility</p:attrName>
                                        </p:attrNameLst>
                                      </p:cBhvr>
                                      <p:to>
                                        <p:strVal val="visible"/>
                                      </p:to>
                                    </p:set>
                                    <p:animEffect filter="fade" transition="in">
                                      <p:cBhvr>
                                        <p:cTn dur="1000"/>
                                        <p:tgtEl>
                                          <p:spTgt spid="243"/>
                                        </p:tgtEl>
                                      </p:cBhvr>
                                    </p:animEffect>
                                  </p:childTnLst>
                                </p:cTn>
                              </p:par>
                              <p:par>
                                <p:cTn fill="hold" nodeType="withEffect" presetClass="entr" presetID="10" presetSubtype="0">
                                  <p:stCondLst>
                                    <p:cond delay="0"/>
                                  </p:stCondLst>
                                  <p:childTnLst>
                                    <p:set>
                                      <p:cBhvr>
                                        <p:cTn dur="1" fill="hold">
                                          <p:stCondLst>
                                            <p:cond delay="0"/>
                                          </p:stCondLst>
                                        </p:cTn>
                                        <p:tgtEl>
                                          <p:spTgt spid="252"/>
                                        </p:tgtEl>
                                        <p:attrNameLst>
                                          <p:attrName>style.visibility</p:attrName>
                                        </p:attrNameLst>
                                      </p:cBhvr>
                                      <p:to>
                                        <p:strVal val="visible"/>
                                      </p:to>
                                    </p:set>
                                    <p:animEffect filter="fade" transition="in">
                                      <p:cBhvr>
                                        <p:cTn dur="1000"/>
                                        <p:tgtEl>
                                          <p:spTgt spid="252"/>
                                        </p:tgtEl>
                                      </p:cBhvr>
                                    </p:animEffect>
                                  </p:childTnLst>
                                </p:cTn>
                              </p:par>
                              <p:par>
                                <p:cTn fill="hold" nodeType="withEffect" presetClass="entr" presetID="10" presetSubtype="0">
                                  <p:stCondLst>
                                    <p:cond delay="0"/>
                                  </p:stCondLst>
                                  <p:childTnLst>
                                    <p:set>
                                      <p:cBhvr>
                                        <p:cTn dur="1" fill="hold">
                                          <p:stCondLst>
                                            <p:cond delay="0"/>
                                          </p:stCondLst>
                                        </p:cTn>
                                        <p:tgtEl>
                                          <p:spTgt spid="256"/>
                                        </p:tgtEl>
                                        <p:attrNameLst>
                                          <p:attrName>style.visibility</p:attrName>
                                        </p:attrNameLst>
                                      </p:cBhvr>
                                      <p:to>
                                        <p:strVal val="visible"/>
                                      </p:to>
                                    </p:set>
                                    <p:animEffect filter="fade" transition="in">
                                      <p:cBhvr>
                                        <p:cTn dur="1000"/>
                                        <p:tgtEl>
                                          <p:spTgt spid="25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48"/>
          <p:cNvSpPr txBox="1"/>
          <p:nvPr>
            <p:ph type="title"/>
          </p:nvPr>
        </p:nvSpPr>
        <p:spPr>
          <a:xfrm>
            <a:off x="342900" y="354012"/>
            <a:ext cx="8205304" cy="387798"/>
          </a:xfrm>
          <a:prstGeom prst="rect">
            <a:avLst/>
          </a:prstGeom>
          <a:noFill/>
          <a:ln>
            <a:noFill/>
          </a:ln>
        </p:spPr>
        <p:txBody>
          <a:bodyPr anchorCtr="0" anchor="t" bIns="28575" lIns="57150" spcFirstLastPara="1" rIns="57150" wrap="square" tIns="28575">
            <a:noAutofit/>
          </a:bodyPr>
          <a:lstStyle/>
          <a:p>
            <a:pPr indent="0" lvl="0" marL="0" rtl="0" algn="l">
              <a:lnSpc>
                <a:spcPct val="90000"/>
              </a:lnSpc>
              <a:spcBef>
                <a:spcPts val="0"/>
              </a:spcBef>
              <a:spcAft>
                <a:spcPts val="0"/>
              </a:spcAft>
              <a:buClr>
                <a:schemeClr val="dk1"/>
              </a:buClr>
              <a:buSzPts val="2400"/>
              <a:buFont typeface="Arial"/>
              <a:buNone/>
            </a:pPr>
            <a:r>
              <a:rPr lang="en" sz="2400"/>
              <a:t>Hundreds of thousands of customers use Amazon RDS</a:t>
            </a:r>
            <a:endParaRPr/>
          </a:p>
        </p:txBody>
      </p:sp>
      <p:grpSp>
        <p:nvGrpSpPr>
          <p:cNvPr id="278" name="Google Shape;278;p48"/>
          <p:cNvGrpSpPr/>
          <p:nvPr/>
        </p:nvGrpSpPr>
        <p:grpSpPr>
          <a:xfrm>
            <a:off x="342869" y="969364"/>
            <a:ext cx="8460111" cy="490370"/>
            <a:chOff x="342869" y="1135591"/>
            <a:chExt cx="8460111" cy="490370"/>
          </a:xfrm>
        </p:grpSpPr>
        <p:pic>
          <p:nvPicPr>
            <p:cNvPr id="279" name="Google Shape;279;p48"/>
            <p:cNvPicPr preferRelativeResize="0"/>
            <p:nvPr/>
          </p:nvPicPr>
          <p:blipFill rotWithShape="1">
            <a:blip r:embed="rId3">
              <a:alphaModFix/>
            </a:blip>
            <a:srcRect b="0" l="0" r="0" t="0"/>
            <a:stretch/>
          </p:blipFill>
          <p:spPr>
            <a:xfrm>
              <a:off x="342869" y="1318178"/>
              <a:ext cx="470125" cy="126652"/>
            </a:xfrm>
            <a:prstGeom prst="rect">
              <a:avLst/>
            </a:prstGeom>
            <a:noFill/>
            <a:ln>
              <a:noFill/>
            </a:ln>
          </p:spPr>
        </p:pic>
        <p:pic>
          <p:nvPicPr>
            <p:cNvPr id="280" name="Google Shape;280;p48"/>
            <p:cNvPicPr preferRelativeResize="0"/>
            <p:nvPr/>
          </p:nvPicPr>
          <p:blipFill rotWithShape="1">
            <a:blip r:embed="rId4">
              <a:alphaModFix/>
            </a:blip>
            <a:srcRect b="0" l="0" r="0" t="0"/>
            <a:stretch/>
          </p:blipFill>
          <p:spPr>
            <a:xfrm>
              <a:off x="1142593" y="1266898"/>
              <a:ext cx="689376" cy="216512"/>
            </a:xfrm>
            <a:prstGeom prst="rect">
              <a:avLst/>
            </a:prstGeom>
            <a:noFill/>
            <a:ln>
              <a:noFill/>
            </a:ln>
          </p:spPr>
        </p:pic>
        <p:pic>
          <p:nvPicPr>
            <p:cNvPr id="281" name="Google Shape;281;p48"/>
            <p:cNvPicPr preferRelativeResize="0"/>
            <p:nvPr/>
          </p:nvPicPr>
          <p:blipFill rotWithShape="1">
            <a:blip r:embed="rId5">
              <a:alphaModFix/>
            </a:blip>
            <a:srcRect b="0" l="0" r="0" t="0"/>
            <a:stretch/>
          </p:blipFill>
          <p:spPr>
            <a:xfrm>
              <a:off x="2161568" y="1177142"/>
              <a:ext cx="317592" cy="317592"/>
            </a:xfrm>
            <a:prstGeom prst="rect">
              <a:avLst/>
            </a:prstGeom>
            <a:noFill/>
            <a:ln>
              <a:noFill/>
            </a:ln>
          </p:spPr>
        </p:pic>
        <p:pic>
          <p:nvPicPr>
            <p:cNvPr id="282" name="Google Shape;282;p48"/>
            <p:cNvPicPr preferRelativeResize="0"/>
            <p:nvPr/>
          </p:nvPicPr>
          <p:blipFill rotWithShape="1">
            <a:blip r:embed="rId6">
              <a:alphaModFix/>
            </a:blip>
            <a:srcRect b="0" l="0" r="0" t="0"/>
            <a:stretch/>
          </p:blipFill>
          <p:spPr>
            <a:xfrm>
              <a:off x="2808759" y="1292100"/>
              <a:ext cx="673711" cy="178660"/>
            </a:xfrm>
            <a:prstGeom prst="rect">
              <a:avLst/>
            </a:prstGeom>
            <a:noFill/>
            <a:ln>
              <a:noFill/>
            </a:ln>
          </p:spPr>
        </p:pic>
        <p:pic>
          <p:nvPicPr>
            <p:cNvPr id="283" name="Google Shape;283;p48"/>
            <p:cNvPicPr preferRelativeResize="0"/>
            <p:nvPr/>
          </p:nvPicPr>
          <p:blipFill rotWithShape="1">
            <a:blip r:embed="rId7">
              <a:alphaModFix/>
            </a:blip>
            <a:srcRect b="0" l="0" r="0" t="0"/>
            <a:stretch/>
          </p:blipFill>
          <p:spPr>
            <a:xfrm>
              <a:off x="3812069" y="1135591"/>
              <a:ext cx="733054" cy="490370"/>
            </a:xfrm>
            <a:prstGeom prst="rect">
              <a:avLst/>
            </a:prstGeom>
            <a:noFill/>
            <a:ln>
              <a:noFill/>
            </a:ln>
          </p:spPr>
        </p:pic>
        <p:pic>
          <p:nvPicPr>
            <p:cNvPr id="284" name="Google Shape;284;p48"/>
            <p:cNvPicPr preferRelativeResize="0"/>
            <p:nvPr/>
          </p:nvPicPr>
          <p:blipFill rotWithShape="1">
            <a:blip r:embed="rId8">
              <a:alphaModFix/>
            </a:blip>
            <a:srcRect b="0" l="0" r="0" t="0"/>
            <a:stretch/>
          </p:blipFill>
          <p:spPr>
            <a:xfrm>
              <a:off x="4874722" y="1254153"/>
              <a:ext cx="448126" cy="252580"/>
            </a:xfrm>
            <a:prstGeom prst="rect">
              <a:avLst/>
            </a:prstGeom>
            <a:noFill/>
            <a:ln>
              <a:noFill/>
            </a:ln>
          </p:spPr>
        </p:pic>
        <p:pic>
          <p:nvPicPr>
            <p:cNvPr id="285" name="Google Shape;285;p48"/>
            <p:cNvPicPr preferRelativeResize="0"/>
            <p:nvPr/>
          </p:nvPicPr>
          <p:blipFill rotWithShape="1">
            <a:blip r:embed="rId9">
              <a:alphaModFix/>
            </a:blip>
            <a:srcRect b="0" l="0" r="0" t="0"/>
            <a:stretch/>
          </p:blipFill>
          <p:spPr>
            <a:xfrm>
              <a:off x="5652447" y="1305097"/>
              <a:ext cx="1188092" cy="178214"/>
            </a:xfrm>
            <a:prstGeom prst="rect">
              <a:avLst/>
            </a:prstGeom>
            <a:noFill/>
            <a:ln>
              <a:noFill/>
            </a:ln>
          </p:spPr>
        </p:pic>
        <p:pic>
          <p:nvPicPr>
            <p:cNvPr id="286" name="Google Shape;286;p48"/>
            <p:cNvPicPr preferRelativeResize="0"/>
            <p:nvPr/>
          </p:nvPicPr>
          <p:blipFill rotWithShape="1">
            <a:blip r:embed="rId10">
              <a:alphaModFix/>
            </a:blip>
            <a:srcRect b="0" l="0" r="0" t="0"/>
            <a:stretch/>
          </p:blipFill>
          <p:spPr>
            <a:xfrm>
              <a:off x="7170138" y="1297186"/>
              <a:ext cx="645436" cy="168636"/>
            </a:xfrm>
            <a:prstGeom prst="rect">
              <a:avLst/>
            </a:prstGeom>
            <a:noFill/>
            <a:ln>
              <a:noFill/>
            </a:ln>
          </p:spPr>
        </p:pic>
        <p:pic>
          <p:nvPicPr>
            <p:cNvPr id="287" name="Google Shape;287;p48"/>
            <p:cNvPicPr preferRelativeResize="0"/>
            <p:nvPr/>
          </p:nvPicPr>
          <p:blipFill rotWithShape="1">
            <a:blip r:embed="rId11">
              <a:alphaModFix/>
            </a:blip>
            <a:srcRect b="0" l="0" r="0" t="0"/>
            <a:stretch/>
          </p:blipFill>
          <p:spPr>
            <a:xfrm>
              <a:off x="8145173" y="1338297"/>
              <a:ext cx="657807" cy="114988"/>
            </a:xfrm>
            <a:prstGeom prst="rect">
              <a:avLst/>
            </a:prstGeom>
            <a:noFill/>
            <a:ln>
              <a:noFill/>
            </a:ln>
          </p:spPr>
        </p:pic>
      </p:grpSp>
      <p:grpSp>
        <p:nvGrpSpPr>
          <p:cNvPr id="288" name="Google Shape;288;p48"/>
          <p:cNvGrpSpPr/>
          <p:nvPr/>
        </p:nvGrpSpPr>
        <p:grpSpPr>
          <a:xfrm>
            <a:off x="343221" y="3913693"/>
            <a:ext cx="8458531" cy="223693"/>
            <a:chOff x="343220" y="3824821"/>
            <a:chExt cx="8458531" cy="223693"/>
          </a:xfrm>
        </p:grpSpPr>
        <p:pic>
          <p:nvPicPr>
            <p:cNvPr descr="Image result for shutterstock logo png" id="289" name="Google Shape;289;p48"/>
            <p:cNvPicPr preferRelativeResize="0"/>
            <p:nvPr/>
          </p:nvPicPr>
          <p:blipFill rotWithShape="1">
            <a:blip r:embed="rId12">
              <a:alphaModFix/>
            </a:blip>
            <a:srcRect b="0" l="0" r="0" t="0"/>
            <a:stretch/>
          </p:blipFill>
          <p:spPr>
            <a:xfrm>
              <a:off x="3278058" y="3824821"/>
              <a:ext cx="877223" cy="223693"/>
            </a:xfrm>
            <a:prstGeom prst="rect">
              <a:avLst/>
            </a:prstGeom>
            <a:noFill/>
            <a:ln>
              <a:noFill/>
            </a:ln>
          </p:spPr>
        </p:pic>
        <p:grpSp>
          <p:nvGrpSpPr>
            <p:cNvPr id="290" name="Google Shape;290;p48"/>
            <p:cNvGrpSpPr/>
            <p:nvPr/>
          </p:nvGrpSpPr>
          <p:grpSpPr>
            <a:xfrm>
              <a:off x="343220" y="3846057"/>
              <a:ext cx="8458531" cy="181220"/>
              <a:chOff x="343220" y="3856526"/>
              <a:chExt cx="8458531" cy="181220"/>
            </a:xfrm>
          </p:grpSpPr>
          <p:pic>
            <p:nvPicPr>
              <p:cNvPr id="291" name="Google Shape;291;p48"/>
              <p:cNvPicPr preferRelativeResize="0"/>
              <p:nvPr/>
            </p:nvPicPr>
            <p:blipFill rotWithShape="1">
              <a:blip r:embed="rId13">
                <a:alphaModFix/>
              </a:blip>
              <a:srcRect b="0" l="0" r="0" t="0"/>
              <a:stretch/>
            </p:blipFill>
            <p:spPr>
              <a:xfrm>
                <a:off x="4339821" y="3856526"/>
                <a:ext cx="556422" cy="181220"/>
              </a:xfrm>
              <a:prstGeom prst="rect">
                <a:avLst/>
              </a:prstGeom>
              <a:noFill/>
              <a:ln>
                <a:noFill/>
              </a:ln>
            </p:spPr>
          </p:pic>
          <p:pic>
            <p:nvPicPr>
              <p:cNvPr id="292" name="Google Shape;292;p48"/>
              <p:cNvPicPr preferRelativeResize="0"/>
              <p:nvPr/>
            </p:nvPicPr>
            <p:blipFill rotWithShape="1">
              <a:blip r:embed="rId14">
                <a:alphaModFix/>
              </a:blip>
              <a:srcRect b="0" l="0" r="0" t="0"/>
              <a:stretch/>
            </p:blipFill>
            <p:spPr>
              <a:xfrm>
                <a:off x="343220" y="3865610"/>
                <a:ext cx="644999" cy="163053"/>
              </a:xfrm>
              <a:prstGeom prst="rect">
                <a:avLst/>
              </a:prstGeom>
              <a:noFill/>
              <a:ln>
                <a:noFill/>
              </a:ln>
            </p:spPr>
          </p:pic>
          <p:pic>
            <p:nvPicPr>
              <p:cNvPr id="293" name="Google Shape;293;p48"/>
              <p:cNvPicPr preferRelativeResize="0"/>
              <p:nvPr/>
            </p:nvPicPr>
            <p:blipFill rotWithShape="1">
              <a:blip r:embed="rId15">
                <a:alphaModFix/>
              </a:blip>
              <a:srcRect b="0" l="0" r="0" t="0"/>
              <a:stretch/>
            </p:blipFill>
            <p:spPr>
              <a:xfrm>
                <a:off x="1224398" y="3870198"/>
                <a:ext cx="1202162" cy="153877"/>
              </a:xfrm>
              <a:prstGeom prst="rect">
                <a:avLst/>
              </a:prstGeom>
              <a:noFill/>
              <a:ln>
                <a:noFill/>
              </a:ln>
            </p:spPr>
          </p:pic>
          <p:pic>
            <p:nvPicPr>
              <p:cNvPr id="294" name="Google Shape;294;p48"/>
              <p:cNvPicPr preferRelativeResize="0"/>
              <p:nvPr/>
            </p:nvPicPr>
            <p:blipFill rotWithShape="1">
              <a:blip r:embed="rId16">
                <a:alphaModFix/>
              </a:blip>
              <a:srcRect b="0" l="0" r="0" t="0"/>
              <a:stretch/>
            </p:blipFill>
            <p:spPr>
              <a:xfrm>
                <a:off x="2630807" y="3866020"/>
                <a:ext cx="480693" cy="162233"/>
              </a:xfrm>
              <a:prstGeom prst="rect">
                <a:avLst/>
              </a:prstGeom>
              <a:noFill/>
              <a:ln>
                <a:noFill/>
              </a:ln>
            </p:spPr>
          </p:pic>
          <p:pic>
            <p:nvPicPr>
              <p:cNvPr id="295" name="Google Shape;295;p48"/>
              <p:cNvPicPr preferRelativeResize="0"/>
              <p:nvPr/>
            </p:nvPicPr>
            <p:blipFill rotWithShape="1">
              <a:blip r:embed="rId17">
                <a:alphaModFix/>
              </a:blip>
              <a:srcRect b="0" l="0" r="0" t="0"/>
              <a:stretch/>
            </p:blipFill>
            <p:spPr>
              <a:xfrm>
                <a:off x="5100490" y="3886613"/>
                <a:ext cx="1008732" cy="121047"/>
              </a:xfrm>
              <a:prstGeom prst="rect">
                <a:avLst/>
              </a:prstGeom>
              <a:noFill/>
              <a:ln>
                <a:noFill/>
              </a:ln>
            </p:spPr>
          </p:pic>
          <p:pic>
            <p:nvPicPr>
              <p:cNvPr id="296" name="Google Shape;296;p48"/>
              <p:cNvPicPr preferRelativeResize="0"/>
              <p:nvPr/>
            </p:nvPicPr>
            <p:blipFill rotWithShape="1">
              <a:blip r:embed="rId18">
                <a:alphaModFix/>
              </a:blip>
              <a:srcRect b="0" l="0" r="0" t="0"/>
              <a:stretch/>
            </p:blipFill>
            <p:spPr>
              <a:xfrm>
                <a:off x="6313469" y="3863068"/>
                <a:ext cx="577702" cy="168137"/>
              </a:xfrm>
              <a:prstGeom prst="rect">
                <a:avLst/>
              </a:prstGeom>
              <a:noFill/>
              <a:ln>
                <a:noFill/>
              </a:ln>
            </p:spPr>
          </p:pic>
          <p:pic>
            <p:nvPicPr>
              <p:cNvPr id="297" name="Google Shape;297;p48"/>
              <p:cNvPicPr preferRelativeResize="0"/>
              <p:nvPr/>
            </p:nvPicPr>
            <p:blipFill rotWithShape="1">
              <a:blip r:embed="rId19">
                <a:alphaModFix/>
              </a:blip>
              <a:srcRect b="0" l="0" r="0" t="0"/>
              <a:stretch/>
            </p:blipFill>
            <p:spPr>
              <a:xfrm>
                <a:off x="7095418" y="3889038"/>
                <a:ext cx="779850" cy="116197"/>
              </a:xfrm>
              <a:prstGeom prst="rect">
                <a:avLst/>
              </a:prstGeom>
              <a:noFill/>
              <a:ln>
                <a:noFill/>
              </a:ln>
            </p:spPr>
          </p:pic>
          <p:pic>
            <p:nvPicPr>
              <p:cNvPr id="298" name="Google Shape;298;p48"/>
              <p:cNvPicPr preferRelativeResize="0"/>
              <p:nvPr/>
            </p:nvPicPr>
            <p:blipFill rotWithShape="1">
              <a:blip r:embed="rId20">
                <a:alphaModFix/>
              </a:blip>
              <a:srcRect b="0" l="0" r="0" t="0"/>
              <a:stretch/>
            </p:blipFill>
            <p:spPr>
              <a:xfrm>
                <a:off x="8077198" y="3869980"/>
                <a:ext cx="724553" cy="154313"/>
              </a:xfrm>
              <a:prstGeom prst="rect">
                <a:avLst/>
              </a:prstGeom>
              <a:noFill/>
              <a:ln>
                <a:noFill/>
              </a:ln>
            </p:spPr>
          </p:pic>
        </p:grpSp>
      </p:grpSp>
      <p:grpSp>
        <p:nvGrpSpPr>
          <p:cNvPr id="299" name="Google Shape;299;p48"/>
          <p:cNvGrpSpPr/>
          <p:nvPr/>
        </p:nvGrpSpPr>
        <p:grpSpPr>
          <a:xfrm>
            <a:off x="343211" y="2850136"/>
            <a:ext cx="8457177" cy="474314"/>
            <a:chOff x="343210" y="3563959"/>
            <a:chExt cx="8457177" cy="474314"/>
          </a:xfrm>
        </p:grpSpPr>
        <p:pic>
          <p:nvPicPr>
            <p:cNvPr id="300" name="Google Shape;300;p48"/>
            <p:cNvPicPr preferRelativeResize="0"/>
            <p:nvPr/>
          </p:nvPicPr>
          <p:blipFill rotWithShape="1">
            <a:blip r:embed="rId21">
              <a:alphaModFix/>
            </a:blip>
            <a:srcRect b="0" l="0" r="0" t="0"/>
            <a:stretch/>
          </p:blipFill>
          <p:spPr>
            <a:xfrm>
              <a:off x="343210" y="3741095"/>
              <a:ext cx="533055" cy="120043"/>
            </a:xfrm>
            <a:prstGeom prst="rect">
              <a:avLst/>
            </a:prstGeom>
            <a:noFill/>
            <a:ln>
              <a:noFill/>
            </a:ln>
          </p:spPr>
        </p:pic>
        <p:pic>
          <p:nvPicPr>
            <p:cNvPr id="301" name="Google Shape;301;p48"/>
            <p:cNvPicPr preferRelativeResize="0"/>
            <p:nvPr/>
          </p:nvPicPr>
          <p:blipFill rotWithShape="1">
            <a:blip r:embed="rId22">
              <a:alphaModFix/>
            </a:blip>
            <a:srcRect b="0" l="0" r="0" t="0"/>
            <a:stretch/>
          </p:blipFill>
          <p:spPr>
            <a:xfrm>
              <a:off x="7154451" y="3678806"/>
              <a:ext cx="596639" cy="244621"/>
            </a:xfrm>
            <a:prstGeom prst="rect">
              <a:avLst/>
            </a:prstGeom>
            <a:noFill/>
            <a:ln>
              <a:noFill/>
            </a:ln>
          </p:spPr>
        </p:pic>
        <p:pic>
          <p:nvPicPr>
            <p:cNvPr id="302" name="Google Shape;302;p48"/>
            <p:cNvPicPr preferRelativeResize="0"/>
            <p:nvPr/>
          </p:nvPicPr>
          <p:blipFill rotWithShape="1">
            <a:blip r:embed="rId23">
              <a:alphaModFix/>
            </a:blip>
            <a:srcRect b="0" l="0" r="0" t="0"/>
            <a:stretch/>
          </p:blipFill>
          <p:spPr>
            <a:xfrm>
              <a:off x="1169245" y="3704798"/>
              <a:ext cx="680204" cy="192636"/>
            </a:xfrm>
            <a:prstGeom prst="rect">
              <a:avLst/>
            </a:prstGeom>
            <a:noFill/>
            <a:ln>
              <a:noFill/>
            </a:ln>
          </p:spPr>
        </p:pic>
        <p:pic>
          <p:nvPicPr>
            <p:cNvPr id="303" name="Google Shape;303;p48"/>
            <p:cNvPicPr preferRelativeResize="0"/>
            <p:nvPr/>
          </p:nvPicPr>
          <p:blipFill rotWithShape="1">
            <a:blip r:embed="rId24">
              <a:alphaModFix/>
            </a:blip>
            <a:srcRect b="0" l="0" r="0" t="0"/>
            <a:stretch/>
          </p:blipFill>
          <p:spPr>
            <a:xfrm>
              <a:off x="8044073" y="3743507"/>
              <a:ext cx="756314" cy="115219"/>
            </a:xfrm>
            <a:prstGeom prst="rect">
              <a:avLst/>
            </a:prstGeom>
            <a:noFill/>
            <a:ln>
              <a:noFill/>
            </a:ln>
          </p:spPr>
        </p:pic>
        <p:pic>
          <p:nvPicPr>
            <p:cNvPr id="304" name="Google Shape;304;p48"/>
            <p:cNvPicPr preferRelativeResize="0"/>
            <p:nvPr/>
          </p:nvPicPr>
          <p:blipFill rotWithShape="1">
            <a:blip r:embed="rId25">
              <a:alphaModFix/>
            </a:blip>
            <a:srcRect b="0" l="0" r="0" t="0"/>
            <a:stretch/>
          </p:blipFill>
          <p:spPr>
            <a:xfrm>
              <a:off x="6081708" y="3687128"/>
              <a:ext cx="779677" cy="227976"/>
            </a:xfrm>
            <a:prstGeom prst="rect">
              <a:avLst/>
            </a:prstGeom>
            <a:noFill/>
            <a:ln>
              <a:noFill/>
            </a:ln>
          </p:spPr>
        </p:pic>
        <p:pic>
          <p:nvPicPr>
            <p:cNvPr id="305" name="Google Shape;305;p48"/>
            <p:cNvPicPr preferRelativeResize="0"/>
            <p:nvPr/>
          </p:nvPicPr>
          <p:blipFill rotWithShape="1">
            <a:blip r:embed="rId26">
              <a:alphaModFix/>
            </a:blip>
            <a:srcRect b="0" l="0" r="0" t="0"/>
            <a:stretch/>
          </p:blipFill>
          <p:spPr>
            <a:xfrm>
              <a:off x="3986183" y="3699282"/>
              <a:ext cx="733208" cy="203669"/>
            </a:xfrm>
            <a:prstGeom prst="rect">
              <a:avLst/>
            </a:prstGeom>
            <a:noFill/>
            <a:ln>
              <a:noFill/>
            </a:ln>
          </p:spPr>
        </p:pic>
        <p:pic>
          <p:nvPicPr>
            <p:cNvPr id="306" name="Google Shape;306;p48"/>
            <p:cNvPicPr preferRelativeResize="0"/>
            <p:nvPr/>
          </p:nvPicPr>
          <p:blipFill rotWithShape="1">
            <a:blip r:embed="rId27">
              <a:alphaModFix/>
            </a:blip>
            <a:srcRect b="0" l="0" r="0" t="0"/>
            <a:stretch/>
          </p:blipFill>
          <p:spPr>
            <a:xfrm>
              <a:off x="3085893" y="3668675"/>
              <a:ext cx="605445" cy="264882"/>
            </a:xfrm>
            <a:prstGeom prst="rect">
              <a:avLst/>
            </a:prstGeom>
            <a:noFill/>
            <a:ln>
              <a:noFill/>
            </a:ln>
          </p:spPr>
        </p:pic>
        <p:pic>
          <p:nvPicPr>
            <p:cNvPr id="307" name="Google Shape;307;p48"/>
            <p:cNvPicPr preferRelativeResize="0"/>
            <p:nvPr/>
          </p:nvPicPr>
          <p:blipFill rotWithShape="1">
            <a:blip r:embed="rId28">
              <a:alphaModFix/>
            </a:blip>
            <a:srcRect b="0" l="0" r="0" t="0"/>
            <a:stretch/>
          </p:blipFill>
          <p:spPr>
            <a:xfrm>
              <a:off x="5082817" y="3563959"/>
              <a:ext cx="693143" cy="474314"/>
            </a:xfrm>
            <a:prstGeom prst="rect">
              <a:avLst/>
            </a:prstGeom>
            <a:noFill/>
            <a:ln>
              <a:noFill/>
            </a:ln>
          </p:spPr>
        </p:pic>
        <p:pic>
          <p:nvPicPr>
            <p:cNvPr id="308" name="Google Shape;308;p48"/>
            <p:cNvPicPr preferRelativeResize="0"/>
            <p:nvPr/>
          </p:nvPicPr>
          <p:blipFill rotWithShape="1">
            <a:blip r:embed="rId29">
              <a:alphaModFix/>
            </a:blip>
            <a:srcRect b="0" l="0" r="0" t="0"/>
            <a:stretch/>
          </p:blipFill>
          <p:spPr>
            <a:xfrm>
              <a:off x="2142430" y="3721269"/>
              <a:ext cx="650483" cy="159694"/>
            </a:xfrm>
            <a:prstGeom prst="rect">
              <a:avLst/>
            </a:prstGeom>
            <a:noFill/>
            <a:ln>
              <a:noFill/>
            </a:ln>
          </p:spPr>
        </p:pic>
      </p:grpSp>
      <p:grpSp>
        <p:nvGrpSpPr>
          <p:cNvPr id="309" name="Google Shape;309;p48"/>
          <p:cNvGrpSpPr/>
          <p:nvPr/>
        </p:nvGrpSpPr>
        <p:grpSpPr>
          <a:xfrm>
            <a:off x="344770" y="1898083"/>
            <a:ext cx="8524172" cy="508470"/>
            <a:chOff x="344770" y="3044733"/>
            <a:chExt cx="8524172" cy="508470"/>
          </a:xfrm>
        </p:grpSpPr>
        <p:pic>
          <p:nvPicPr>
            <p:cNvPr id="310" name="Google Shape;310;p48"/>
            <p:cNvPicPr preferRelativeResize="0"/>
            <p:nvPr/>
          </p:nvPicPr>
          <p:blipFill rotWithShape="1">
            <a:blip r:embed="rId30">
              <a:alphaModFix/>
            </a:blip>
            <a:srcRect b="0" l="0" r="0" t="0"/>
            <a:stretch/>
          </p:blipFill>
          <p:spPr>
            <a:xfrm>
              <a:off x="344770" y="3220615"/>
              <a:ext cx="406787" cy="156707"/>
            </a:xfrm>
            <a:prstGeom prst="rect">
              <a:avLst/>
            </a:prstGeom>
            <a:noFill/>
            <a:ln>
              <a:noFill/>
            </a:ln>
          </p:spPr>
        </p:pic>
        <p:pic>
          <p:nvPicPr>
            <p:cNvPr id="311" name="Google Shape;311;p48"/>
            <p:cNvPicPr preferRelativeResize="0"/>
            <p:nvPr/>
          </p:nvPicPr>
          <p:blipFill rotWithShape="1">
            <a:blip r:embed="rId31">
              <a:alphaModFix/>
            </a:blip>
            <a:srcRect b="0" l="0" r="0" t="0"/>
            <a:stretch/>
          </p:blipFill>
          <p:spPr>
            <a:xfrm>
              <a:off x="1112021" y="3193137"/>
              <a:ext cx="1046390" cy="211663"/>
            </a:xfrm>
            <a:prstGeom prst="rect">
              <a:avLst/>
            </a:prstGeom>
            <a:noFill/>
            <a:ln>
              <a:noFill/>
            </a:ln>
          </p:spPr>
        </p:pic>
        <p:pic>
          <p:nvPicPr>
            <p:cNvPr id="312" name="Google Shape;312;p48"/>
            <p:cNvPicPr preferRelativeResize="0"/>
            <p:nvPr/>
          </p:nvPicPr>
          <p:blipFill rotWithShape="1">
            <a:blip r:embed="rId32">
              <a:alphaModFix/>
            </a:blip>
            <a:srcRect b="0" l="0" r="0" t="0"/>
            <a:stretch/>
          </p:blipFill>
          <p:spPr>
            <a:xfrm>
              <a:off x="2518875" y="3144903"/>
              <a:ext cx="652817" cy="308130"/>
            </a:xfrm>
            <a:prstGeom prst="rect">
              <a:avLst/>
            </a:prstGeom>
            <a:noFill/>
            <a:ln>
              <a:noFill/>
            </a:ln>
          </p:spPr>
        </p:pic>
        <p:pic>
          <p:nvPicPr>
            <p:cNvPr id="313" name="Google Shape;313;p48"/>
            <p:cNvPicPr preferRelativeResize="0"/>
            <p:nvPr/>
          </p:nvPicPr>
          <p:blipFill rotWithShape="1">
            <a:blip r:embed="rId33">
              <a:alphaModFix/>
            </a:blip>
            <a:srcRect b="0" l="0" r="0" t="0"/>
            <a:stretch/>
          </p:blipFill>
          <p:spPr>
            <a:xfrm>
              <a:off x="4215013" y="3134653"/>
              <a:ext cx="328630" cy="328630"/>
            </a:xfrm>
            <a:prstGeom prst="rect">
              <a:avLst/>
            </a:prstGeom>
            <a:noFill/>
            <a:ln>
              <a:noFill/>
            </a:ln>
          </p:spPr>
        </p:pic>
        <p:pic>
          <p:nvPicPr>
            <p:cNvPr id="314" name="Google Shape;314;p48"/>
            <p:cNvPicPr preferRelativeResize="0"/>
            <p:nvPr/>
          </p:nvPicPr>
          <p:blipFill rotWithShape="1">
            <a:blip r:embed="rId34">
              <a:alphaModFix/>
            </a:blip>
            <a:srcRect b="0" l="0" r="0" t="0"/>
            <a:stretch/>
          </p:blipFill>
          <p:spPr>
            <a:xfrm>
              <a:off x="4904107" y="3209485"/>
              <a:ext cx="464848" cy="178967"/>
            </a:xfrm>
            <a:prstGeom prst="rect">
              <a:avLst/>
            </a:prstGeom>
            <a:noFill/>
            <a:ln>
              <a:noFill/>
            </a:ln>
          </p:spPr>
        </p:pic>
        <p:pic>
          <p:nvPicPr>
            <p:cNvPr id="315" name="Google Shape;315;p48"/>
            <p:cNvPicPr preferRelativeResize="0"/>
            <p:nvPr/>
          </p:nvPicPr>
          <p:blipFill rotWithShape="1">
            <a:blip r:embed="rId35">
              <a:alphaModFix/>
            </a:blip>
            <a:srcRect b="0" l="0" r="0" t="0"/>
            <a:stretch/>
          </p:blipFill>
          <p:spPr>
            <a:xfrm>
              <a:off x="5729419" y="3207578"/>
              <a:ext cx="599520" cy="182780"/>
            </a:xfrm>
            <a:prstGeom prst="rect">
              <a:avLst/>
            </a:prstGeom>
            <a:noFill/>
            <a:ln>
              <a:noFill/>
            </a:ln>
          </p:spPr>
        </p:pic>
        <p:pic>
          <p:nvPicPr>
            <p:cNvPr id="316" name="Google Shape;316;p48"/>
            <p:cNvPicPr preferRelativeResize="0"/>
            <p:nvPr/>
          </p:nvPicPr>
          <p:blipFill rotWithShape="1">
            <a:blip r:embed="rId36">
              <a:alphaModFix/>
            </a:blip>
            <a:srcRect b="0" l="0" r="0" t="0"/>
            <a:stretch/>
          </p:blipFill>
          <p:spPr>
            <a:xfrm>
              <a:off x="6689403" y="3140211"/>
              <a:ext cx="565048" cy="317515"/>
            </a:xfrm>
            <a:prstGeom prst="rect">
              <a:avLst/>
            </a:prstGeom>
            <a:noFill/>
            <a:ln>
              <a:noFill/>
            </a:ln>
          </p:spPr>
        </p:pic>
        <p:pic>
          <p:nvPicPr>
            <p:cNvPr id="317" name="Google Shape;317;p48"/>
            <p:cNvPicPr preferRelativeResize="0"/>
            <p:nvPr/>
          </p:nvPicPr>
          <p:blipFill rotWithShape="1">
            <a:blip r:embed="rId37">
              <a:alphaModFix/>
            </a:blip>
            <a:srcRect b="0" l="0" r="0" t="0"/>
            <a:stretch/>
          </p:blipFill>
          <p:spPr>
            <a:xfrm>
              <a:off x="7614915" y="3140103"/>
              <a:ext cx="406305" cy="317731"/>
            </a:xfrm>
            <a:prstGeom prst="rect">
              <a:avLst/>
            </a:prstGeom>
            <a:noFill/>
            <a:ln>
              <a:noFill/>
            </a:ln>
          </p:spPr>
        </p:pic>
        <p:pic>
          <p:nvPicPr>
            <p:cNvPr id="318" name="Google Shape;318;p48"/>
            <p:cNvPicPr preferRelativeResize="0"/>
            <p:nvPr/>
          </p:nvPicPr>
          <p:blipFill rotWithShape="1">
            <a:blip r:embed="rId38">
              <a:alphaModFix/>
            </a:blip>
            <a:srcRect b="0" l="0" r="0" t="0"/>
            <a:stretch/>
          </p:blipFill>
          <p:spPr>
            <a:xfrm>
              <a:off x="8381686" y="3044733"/>
              <a:ext cx="487256" cy="508470"/>
            </a:xfrm>
            <a:prstGeom prst="rect">
              <a:avLst/>
            </a:prstGeom>
            <a:noFill/>
            <a:ln>
              <a:noFill/>
            </a:ln>
          </p:spPr>
        </p:pic>
        <p:pic>
          <p:nvPicPr>
            <p:cNvPr id="319" name="Google Shape;319;p48"/>
            <p:cNvPicPr preferRelativeResize="0"/>
            <p:nvPr/>
          </p:nvPicPr>
          <p:blipFill rotWithShape="1">
            <a:blip r:embed="rId39">
              <a:alphaModFix/>
            </a:blip>
            <a:srcRect b="0" l="0" r="0" t="0"/>
            <a:stretch/>
          </p:blipFill>
          <p:spPr>
            <a:xfrm>
              <a:off x="3532156" y="3202895"/>
              <a:ext cx="322393" cy="192146"/>
            </a:xfrm>
            <a:prstGeom prst="rect">
              <a:avLst/>
            </a:prstGeom>
            <a:noFill/>
            <a:ln>
              <a:noFill/>
            </a:ln>
          </p:spPr>
        </p:pic>
      </p:grpSp>
      <p:grpSp>
        <p:nvGrpSpPr>
          <p:cNvPr id="320" name="Google Shape;320;p48"/>
          <p:cNvGrpSpPr/>
          <p:nvPr/>
        </p:nvGrpSpPr>
        <p:grpSpPr>
          <a:xfrm>
            <a:off x="340906" y="2372616"/>
            <a:ext cx="8561984" cy="511156"/>
            <a:chOff x="340906" y="2988804"/>
            <a:chExt cx="8561984" cy="511156"/>
          </a:xfrm>
        </p:grpSpPr>
        <p:pic>
          <p:nvPicPr>
            <p:cNvPr id="321" name="Google Shape;321;p48"/>
            <p:cNvPicPr preferRelativeResize="0"/>
            <p:nvPr/>
          </p:nvPicPr>
          <p:blipFill rotWithShape="1">
            <a:blip r:embed="rId40">
              <a:alphaModFix/>
            </a:blip>
            <a:srcRect b="0" l="0" r="0" t="0"/>
            <a:stretch/>
          </p:blipFill>
          <p:spPr>
            <a:xfrm>
              <a:off x="340906" y="3180691"/>
              <a:ext cx="618787" cy="127383"/>
            </a:xfrm>
            <a:prstGeom prst="rect">
              <a:avLst/>
            </a:prstGeom>
            <a:noFill/>
            <a:ln>
              <a:noFill/>
            </a:ln>
          </p:spPr>
        </p:pic>
        <p:pic>
          <p:nvPicPr>
            <p:cNvPr id="322" name="Google Shape;322;p48"/>
            <p:cNvPicPr preferRelativeResize="0"/>
            <p:nvPr/>
          </p:nvPicPr>
          <p:blipFill rotWithShape="1">
            <a:blip r:embed="rId41">
              <a:alphaModFix/>
            </a:blip>
            <a:srcRect b="0" l="0" r="0" t="0"/>
            <a:stretch/>
          </p:blipFill>
          <p:spPr>
            <a:xfrm>
              <a:off x="1311054" y="3144134"/>
              <a:ext cx="686243" cy="200497"/>
            </a:xfrm>
            <a:prstGeom prst="rect">
              <a:avLst/>
            </a:prstGeom>
            <a:noFill/>
            <a:ln>
              <a:noFill/>
            </a:ln>
          </p:spPr>
        </p:pic>
        <p:pic>
          <p:nvPicPr>
            <p:cNvPr id="323" name="Google Shape;323;p48"/>
            <p:cNvPicPr preferRelativeResize="0"/>
            <p:nvPr/>
          </p:nvPicPr>
          <p:blipFill rotWithShape="1">
            <a:blip r:embed="rId42">
              <a:alphaModFix/>
            </a:blip>
            <a:srcRect b="0" l="0" r="0" t="0"/>
            <a:stretch/>
          </p:blipFill>
          <p:spPr>
            <a:xfrm>
              <a:off x="2348658" y="3163065"/>
              <a:ext cx="832080" cy="162634"/>
            </a:xfrm>
            <a:prstGeom prst="rect">
              <a:avLst/>
            </a:prstGeom>
            <a:noFill/>
            <a:ln>
              <a:noFill/>
            </a:ln>
          </p:spPr>
        </p:pic>
        <p:pic>
          <p:nvPicPr>
            <p:cNvPr id="324" name="Google Shape;324;p48"/>
            <p:cNvPicPr preferRelativeResize="0"/>
            <p:nvPr/>
          </p:nvPicPr>
          <p:blipFill rotWithShape="1">
            <a:blip r:embed="rId43">
              <a:alphaModFix/>
            </a:blip>
            <a:srcRect b="0" l="0" r="0" t="0"/>
            <a:stretch/>
          </p:blipFill>
          <p:spPr>
            <a:xfrm>
              <a:off x="3532099" y="3157517"/>
              <a:ext cx="744015" cy="173730"/>
            </a:xfrm>
            <a:prstGeom prst="rect">
              <a:avLst/>
            </a:prstGeom>
            <a:noFill/>
            <a:ln>
              <a:noFill/>
            </a:ln>
          </p:spPr>
        </p:pic>
        <p:pic>
          <p:nvPicPr>
            <p:cNvPr id="325" name="Google Shape;325;p48"/>
            <p:cNvPicPr preferRelativeResize="0"/>
            <p:nvPr/>
          </p:nvPicPr>
          <p:blipFill rotWithShape="1">
            <a:blip r:embed="rId44">
              <a:alphaModFix/>
            </a:blip>
            <a:srcRect b="0" l="0" r="0" t="0"/>
            <a:stretch/>
          </p:blipFill>
          <p:spPr>
            <a:xfrm>
              <a:off x="4627476" y="3161764"/>
              <a:ext cx="764675" cy="165236"/>
            </a:xfrm>
            <a:prstGeom prst="rect">
              <a:avLst/>
            </a:prstGeom>
            <a:noFill/>
            <a:ln>
              <a:noFill/>
            </a:ln>
          </p:spPr>
        </p:pic>
        <p:pic>
          <p:nvPicPr>
            <p:cNvPr id="326" name="Google Shape;326;p48"/>
            <p:cNvPicPr preferRelativeResize="0"/>
            <p:nvPr/>
          </p:nvPicPr>
          <p:blipFill rotWithShape="1">
            <a:blip r:embed="rId45">
              <a:alphaModFix/>
            </a:blip>
            <a:srcRect b="0" l="0" r="0" t="0"/>
            <a:stretch/>
          </p:blipFill>
          <p:spPr>
            <a:xfrm>
              <a:off x="6585774" y="3176305"/>
              <a:ext cx="678374" cy="136155"/>
            </a:xfrm>
            <a:prstGeom prst="rect">
              <a:avLst/>
            </a:prstGeom>
            <a:noFill/>
            <a:ln>
              <a:noFill/>
            </a:ln>
          </p:spPr>
        </p:pic>
        <p:pic>
          <p:nvPicPr>
            <p:cNvPr id="327" name="Google Shape;327;p48"/>
            <p:cNvPicPr preferRelativeResize="0"/>
            <p:nvPr/>
          </p:nvPicPr>
          <p:blipFill rotWithShape="1">
            <a:blip r:embed="rId46">
              <a:alphaModFix/>
            </a:blip>
            <a:srcRect b="0" l="0" r="0" t="0"/>
            <a:stretch/>
          </p:blipFill>
          <p:spPr>
            <a:xfrm>
              <a:off x="7615509" y="3045402"/>
              <a:ext cx="397960" cy="397960"/>
            </a:xfrm>
            <a:prstGeom prst="rect">
              <a:avLst/>
            </a:prstGeom>
            <a:noFill/>
            <a:ln>
              <a:noFill/>
            </a:ln>
          </p:spPr>
        </p:pic>
        <p:pic>
          <p:nvPicPr>
            <p:cNvPr id="328" name="Google Shape;328;p48"/>
            <p:cNvPicPr preferRelativeResize="0"/>
            <p:nvPr/>
          </p:nvPicPr>
          <p:blipFill rotWithShape="1">
            <a:blip r:embed="rId47">
              <a:alphaModFix/>
            </a:blip>
            <a:srcRect b="0" l="0" r="0" t="0"/>
            <a:stretch/>
          </p:blipFill>
          <p:spPr>
            <a:xfrm>
              <a:off x="8364832" y="2988804"/>
              <a:ext cx="538058" cy="511156"/>
            </a:xfrm>
            <a:prstGeom prst="rect">
              <a:avLst/>
            </a:prstGeom>
            <a:noFill/>
            <a:ln>
              <a:noFill/>
            </a:ln>
          </p:spPr>
        </p:pic>
        <p:pic>
          <p:nvPicPr>
            <p:cNvPr id="329" name="Google Shape;329;p48"/>
            <p:cNvPicPr preferRelativeResize="0"/>
            <p:nvPr/>
          </p:nvPicPr>
          <p:blipFill rotWithShape="1">
            <a:blip r:embed="rId48">
              <a:alphaModFix/>
            </a:blip>
            <a:srcRect b="0" l="0" r="0" t="0"/>
            <a:stretch/>
          </p:blipFill>
          <p:spPr>
            <a:xfrm>
              <a:off x="5743514" y="3148166"/>
              <a:ext cx="490899" cy="192432"/>
            </a:xfrm>
            <a:prstGeom prst="rect">
              <a:avLst/>
            </a:prstGeom>
            <a:noFill/>
            <a:ln>
              <a:noFill/>
            </a:ln>
          </p:spPr>
        </p:pic>
      </p:grpSp>
      <p:grpSp>
        <p:nvGrpSpPr>
          <p:cNvPr id="330" name="Google Shape;330;p48"/>
          <p:cNvGrpSpPr/>
          <p:nvPr/>
        </p:nvGrpSpPr>
        <p:grpSpPr>
          <a:xfrm>
            <a:off x="343792" y="3352728"/>
            <a:ext cx="8483858" cy="399372"/>
            <a:chOff x="343792" y="2929175"/>
            <a:chExt cx="8483858" cy="399372"/>
          </a:xfrm>
        </p:grpSpPr>
        <p:pic>
          <p:nvPicPr>
            <p:cNvPr id="331" name="Google Shape;331;p48"/>
            <p:cNvPicPr preferRelativeResize="0"/>
            <p:nvPr/>
          </p:nvPicPr>
          <p:blipFill rotWithShape="1">
            <a:blip r:embed="rId49">
              <a:alphaModFix/>
            </a:blip>
            <a:srcRect b="0" l="0" r="0" t="0"/>
            <a:stretch/>
          </p:blipFill>
          <p:spPr>
            <a:xfrm>
              <a:off x="7217307" y="2990750"/>
              <a:ext cx="494871" cy="276223"/>
            </a:xfrm>
            <a:prstGeom prst="rect">
              <a:avLst/>
            </a:prstGeom>
            <a:noFill/>
            <a:ln>
              <a:noFill/>
            </a:ln>
          </p:spPr>
        </p:pic>
        <p:pic>
          <p:nvPicPr>
            <p:cNvPr id="332" name="Google Shape;332;p48"/>
            <p:cNvPicPr preferRelativeResize="0"/>
            <p:nvPr/>
          </p:nvPicPr>
          <p:blipFill rotWithShape="1">
            <a:blip r:embed="rId50">
              <a:alphaModFix/>
            </a:blip>
            <a:srcRect b="0" l="0" r="0" t="0"/>
            <a:stretch/>
          </p:blipFill>
          <p:spPr>
            <a:xfrm>
              <a:off x="343792" y="3000261"/>
              <a:ext cx="519595" cy="257200"/>
            </a:xfrm>
            <a:prstGeom prst="rect">
              <a:avLst/>
            </a:prstGeom>
            <a:noFill/>
            <a:ln>
              <a:noFill/>
            </a:ln>
          </p:spPr>
        </p:pic>
        <p:pic>
          <p:nvPicPr>
            <p:cNvPr id="333" name="Google Shape;333;p48"/>
            <p:cNvPicPr preferRelativeResize="0"/>
            <p:nvPr/>
          </p:nvPicPr>
          <p:blipFill rotWithShape="1">
            <a:blip r:embed="rId51">
              <a:alphaModFix/>
            </a:blip>
            <a:srcRect b="0" l="0" r="0" t="0"/>
            <a:stretch/>
          </p:blipFill>
          <p:spPr>
            <a:xfrm>
              <a:off x="1305063" y="3061980"/>
              <a:ext cx="779846" cy="133762"/>
            </a:xfrm>
            <a:prstGeom prst="rect">
              <a:avLst/>
            </a:prstGeom>
            <a:noFill/>
            <a:ln>
              <a:noFill/>
            </a:ln>
          </p:spPr>
        </p:pic>
        <p:pic>
          <p:nvPicPr>
            <p:cNvPr id="334" name="Google Shape;334;p48"/>
            <p:cNvPicPr preferRelativeResize="0"/>
            <p:nvPr/>
          </p:nvPicPr>
          <p:blipFill rotWithShape="1">
            <a:blip r:embed="rId52">
              <a:alphaModFix/>
            </a:blip>
            <a:srcRect b="0" l="0" r="0" t="0"/>
            <a:stretch/>
          </p:blipFill>
          <p:spPr>
            <a:xfrm>
              <a:off x="8126541" y="3015971"/>
              <a:ext cx="701109" cy="225781"/>
            </a:xfrm>
            <a:prstGeom prst="rect">
              <a:avLst/>
            </a:prstGeom>
            <a:noFill/>
            <a:ln>
              <a:noFill/>
            </a:ln>
          </p:spPr>
        </p:pic>
        <p:pic>
          <p:nvPicPr>
            <p:cNvPr id="335" name="Google Shape;335;p48"/>
            <p:cNvPicPr preferRelativeResize="0"/>
            <p:nvPr/>
          </p:nvPicPr>
          <p:blipFill rotWithShape="1">
            <a:blip r:embed="rId53">
              <a:alphaModFix/>
            </a:blip>
            <a:srcRect b="0" l="0" r="0" t="0"/>
            <a:stretch/>
          </p:blipFill>
          <p:spPr>
            <a:xfrm>
              <a:off x="3642588" y="3054152"/>
              <a:ext cx="475854" cy="149418"/>
            </a:xfrm>
            <a:prstGeom prst="rect">
              <a:avLst/>
            </a:prstGeom>
            <a:noFill/>
            <a:ln>
              <a:noFill/>
            </a:ln>
          </p:spPr>
        </p:pic>
        <p:pic>
          <p:nvPicPr>
            <p:cNvPr id="336" name="Google Shape;336;p48"/>
            <p:cNvPicPr preferRelativeResize="0"/>
            <p:nvPr/>
          </p:nvPicPr>
          <p:blipFill rotWithShape="1">
            <a:blip r:embed="rId54">
              <a:alphaModFix/>
            </a:blip>
            <a:srcRect b="0" l="0" r="0" t="0"/>
            <a:stretch/>
          </p:blipFill>
          <p:spPr>
            <a:xfrm>
              <a:off x="5319142" y="2949325"/>
              <a:ext cx="617314" cy="359072"/>
            </a:xfrm>
            <a:prstGeom prst="rect">
              <a:avLst/>
            </a:prstGeom>
            <a:noFill/>
            <a:ln>
              <a:noFill/>
            </a:ln>
          </p:spPr>
        </p:pic>
        <p:pic>
          <p:nvPicPr>
            <p:cNvPr id="337" name="Google Shape;337;p48"/>
            <p:cNvPicPr preferRelativeResize="0"/>
            <p:nvPr/>
          </p:nvPicPr>
          <p:blipFill rotWithShape="1">
            <a:blip r:embed="rId55">
              <a:alphaModFix/>
            </a:blip>
            <a:srcRect b="0" l="0" r="0" t="0"/>
            <a:stretch/>
          </p:blipFill>
          <p:spPr>
            <a:xfrm>
              <a:off x="4532807" y="3023088"/>
              <a:ext cx="337467" cy="211546"/>
            </a:xfrm>
            <a:prstGeom prst="rect">
              <a:avLst/>
            </a:prstGeom>
            <a:noFill/>
            <a:ln>
              <a:noFill/>
            </a:ln>
          </p:spPr>
        </p:pic>
        <p:pic>
          <p:nvPicPr>
            <p:cNvPr id="338" name="Google Shape;338;p48"/>
            <p:cNvPicPr preferRelativeResize="0"/>
            <p:nvPr/>
          </p:nvPicPr>
          <p:blipFill rotWithShape="1">
            <a:blip r:embed="rId56">
              <a:alphaModFix/>
            </a:blip>
            <a:srcRect b="0" l="0" r="0" t="0"/>
            <a:stretch/>
          </p:blipFill>
          <p:spPr>
            <a:xfrm>
              <a:off x="2499274" y="3076924"/>
              <a:ext cx="728949" cy="103875"/>
            </a:xfrm>
            <a:prstGeom prst="rect">
              <a:avLst/>
            </a:prstGeom>
            <a:noFill/>
            <a:ln>
              <a:noFill/>
            </a:ln>
          </p:spPr>
        </p:pic>
        <p:pic>
          <p:nvPicPr>
            <p:cNvPr id="339" name="Google Shape;339;p48"/>
            <p:cNvPicPr preferRelativeResize="0"/>
            <p:nvPr/>
          </p:nvPicPr>
          <p:blipFill rotWithShape="1">
            <a:blip r:embed="rId57">
              <a:alphaModFix/>
            </a:blip>
            <a:srcRect b="0" l="0" r="0" t="0"/>
            <a:stretch/>
          </p:blipFill>
          <p:spPr>
            <a:xfrm>
              <a:off x="6327885" y="2929175"/>
              <a:ext cx="532496" cy="399372"/>
            </a:xfrm>
            <a:prstGeom prst="rect">
              <a:avLst/>
            </a:prstGeom>
            <a:noFill/>
            <a:ln>
              <a:noFill/>
            </a:ln>
          </p:spPr>
        </p:pic>
      </p:grpSp>
      <p:grpSp>
        <p:nvGrpSpPr>
          <p:cNvPr id="340" name="Google Shape;340;p48"/>
          <p:cNvGrpSpPr/>
          <p:nvPr/>
        </p:nvGrpSpPr>
        <p:grpSpPr>
          <a:xfrm>
            <a:off x="304227" y="1513034"/>
            <a:ext cx="8496809" cy="333246"/>
            <a:chOff x="304226" y="1175176"/>
            <a:chExt cx="8496809" cy="333246"/>
          </a:xfrm>
        </p:grpSpPr>
        <p:pic>
          <p:nvPicPr>
            <p:cNvPr id="341" name="Google Shape;341;p48"/>
            <p:cNvPicPr preferRelativeResize="0"/>
            <p:nvPr/>
          </p:nvPicPr>
          <p:blipFill rotWithShape="1">
            <a:blip r:embed="rId58">
              <a:alphaModFix/>
            </a:blip>
            <a:srcRect b="0" l="0" r="0" t="0"/>
            <a:stretch/>
          </p:blipFill>
          <p:spPr>
            <a:xfrm>
              <a:off x="304226" y="1209468"/>
              <a:ext cx="665139" cy="264663"/>
            </a:xfrm>
            <a:prstGeom prst="rect">
              <a:avLst/>
            </a:prstGeom>
            <a:noFill/>
            <a:ln>
              <a:noFill/>
            </a:ln>
          </p:spPr>
        </p:pic>
        <p:pic>
          <p:nvPicPr>
            <p:cNvPr id="342" name="Google Shape;342;p48"/>
            <p:cNvPicPr preferRelativeResize="0"/>
            <p:nvPr/>
          </p:nvPicPr>
          <p:blipFill rotWithShape="1">
            <a:blip r:embed="rId59">
              <a:alphaModFix/>
            </a:blip>
            <a:srcRect b="0" l="0" r="0" t="0"/>
            <a:stretch/>
          </p:blipFill>
          <p:spPr>
            <a:xfrm>
              <a:off x="1334886" y="1233390"/>
              <a:ext cx="628270" cy="216818"/>
            </a:xfrm>
            <a:prstGeom prst="rect">
              <a:avLst/>
            </a:prstGeom>
            <a:noFill/>
            <a:ln>
              <a:noFill/>
            </a:ln>
          </p:spPr>
        </p:pic>
        <p:pic>
          <p:nvPicPr>
            <p:cNvPr id="343" name="Google Shape;343;p48"/>
            <p:cNvPicPr preferRelativeResize="0"/>
            <p:nvPr/>
          </p:nvPicPr>
          <p:blipFill rotWithShape="1">
            <a:blip r:embed="rId60">
              <a:alphaModFix/>
            </a:blip>
            <a:srcRect b="0" l="0" r="0" t="0"/>
            <a:stretch/>
          </p:blipFill>
          <p:spPr>
            <a:xfrm>
              <a:off x="3287172" y="1248141"/>
              <a:ext cx="563504" cy="187317"/>
            </a:xfrm>
            <a:prstGeom prst="rect">
              <a:avLst/>
            </a:prstGeom>
            <a:noFill/>
            <a:ln>
              <a:noFill/>
            </a:ln>
          </p:spPr>
        </p:pic>
        <p:pic>
          <p:nvPicPr>
            <p:cNvPr id="344" name="Google Shape;344;p48"/>
            <p:cNvPicPr preferRelativeResize="0"/>
            <p:nvPr/>
          </p:nvPicPr>
          <p:blipFill rotWithShape="1">
            <a:blip r:embed="rId61">
              <a:alphaModFix/>
            </a:blip>
            <a:srcRect b="0" l="0" r="0" t="0"/>
            <a:stretch/>
          </p:blipFill>
          <p:spPr>
            <a:xfrm>
              <a:off x="4216197" y="1175176"/>
              <a:ext cx="494198" cy="333246"/>
            </a:xfrm>
            <a:prstGeom prst="rect">
              <a:avLst/>
            </a:prstGeom>
            <a:noFill/>
            <a:ln>
              <a:noFill/>
            </a:ln>
          </p:spPr>
        </p:pic>
        <p:pic>
          <p:nvPicPr>
            <p:cNvPr id="345" name="Google Shape;345;p48"/>
            <p:cNvPicPr preferRelativeResize="0"/>
            <p:nvPr/>
          </p:nvPicPr>
          <p:blipFill rotWithShape="1">
            <a:blip r:embed="rId62">
              <a:alphaModFix/>
            </a:blip>
            <a:srcRect b="0" l="0" r="0" t="0"/>
            <a:stretch/>
          </p:blipFill>
          <p:spPr>
            <a:xfrm>
              <a:off x="5075916" y="1267825"/>
              <a:ext cx="719235" cy="147948"/>
            </a:xfrm>
            <a:prstGeom prst="rect">
              <a:avLst/>
            </a:prstGeom>
            <a:noFill/>
            <a:ln>
              <a:noFill/>
            </a:ln>
          </p:spPr>
        </p:pic>
        <p:pic>
          <p:nvPicPr>
            <p:cNvPr id="346" name="Google Shape;346;p48"/>
            <p:cNvPicPr preferRelativeResize="0"/>
            <p:nvPr/>
          </p:nvPicPr>
          <p:blipFill rotWithShape="1">
            <a:blip r:embed="rId63">
              <a:alphaModFix/>
            </a:blip>
            <a:srcRect b="0" l="0" r="0" t="0"/>
            <a:stretch/>
          </p:blipFill>
          <p:spPr>
            <a:xfrm>
              <a:off x="6160672" y="1251483"/>
              <a:ext cx="1083793" cy="180632"/>
            </a:xfrm>
            <a:prstGeom prst="rect">
              <a:avLst/>
            </a:prstGeom>
            <a:noFill/>
            <a:ln>
              <a:noFill/>
            </a:ln>
          </p:spPr>
        </p:pic>
        <p:pic>
          <p:nvPicPr>
            <p:cNvPr id="347" name="Google Shape;347;p48"/>
            <p:cNvPicPr preferRelativeResize="0"/>
            <p:nvPr/>
          </p:nvPicPr>
          <p:blipFill rotWithShape="1">
            <a:blip r:embed="rId64">
              <a:alphaModFix/>
            </a:blip>
            <a:srcRect b="0" l="0" r="0" t="0"/>
            <a:stretch/>
          </p:blipFill>
          <p:spPr>
            <a:xfrm>
              <a:off x="7609986" y="1243721"/>
              <a:ext cx="468936" cy="196156"/>
            </a:xfrm>
            <a:prstGeom prst="rect">
              <a:avLst/>
            </a:prstGeom>
            <a:noFill/>
            <a:ln>
              <a:noFill/>
            </a:ln>
          </p:spPr>
        </p:pic>
        <p:pic>
          <p:nvPicPr>
            <p:cNvPr id="348" name="Google Shape;348;p48"/>
            <p:cNvPicPr preferRelativeResize="0"/>
            <p:nvPr/>
          </p:nvPicPr>
          <p:blipFill rotWithShape="1">
            <a:blip r:embed="rId65">
              <a:alphaModFix/>
            </a:blip>
            <a:srcRect b="0" l="0" r="0" t="0"/>
            <a:stretch/>
          </p:blipFill>
          <p:spPr>
            <a:xfrm>
              <a:off x="8444442" y="1273422"/>
              <a:ext cx="356593" cy="136754"/>
            </a:xfrm>
            <a:prstGeom prst="rect">
              <a:avLst/>
            </a:prstGeom>
            <a:noFill/>
            <a:ln>
              <a:noFill/>
            </a:ln>
          </p:spPr>
        </p:pic>
        <p:pic>
          <p:nvPicPr>
            <p:cNvPr descr="Newsweek" id="349" name="Google Shape;349;p48"/>
            <p:cNvPicPr preferRelativeResize="0"/>
            <p:nvPr/>
          </p:nvPicPr>
          <p:blipFill rotWithShape="1">
            <a:blip r:embed="rId66">
              <a:alphaModFix/>
            </a:blip>
            <a:srcRect b="0" l="0" r="0" t="0"/>
            <a:stretch/>
          </p:blipFill>
          <p:spPr>
            <a:xfrm>
              <a:off x="2328677" y="1222047"/>
              <a:ext cx="592974" cy="239505"/>
            </a:xfrm>
            <a:prstGeom prst="rect">
              <a:avLst/>
            </a:prstGeom>
            <a:noFill/>
            <a:ln>
              <a:noFill/>
            </a:ln>
          </p:spPr>
        </p:pic>
      </p:grpSp>
      <p:grpSp>
        <p:nvGrpSpPr>
          <p:cNvPr id="350" name="Google Shape;350;p48"/>
          <p:cNvGrpSpPr/>
          <p:nvPr/>
        </p:nvGrpSpPr>
        <p:grpSpPr>
          <a:xfrm>
            <a:off x="326992" y="4334889"/>
            <a:ext cx="8492189" cy="306580"/>
            <a:chOff x="326991" y="4326867"/>
            <a:chExt cx="8492189" cy="306580"/>
          </a:xfrm>
        </p:grpSpPr>
        <p:pic>
          <p:nvPicPr>
            <p:cNvPr descr="Image result for lamborghini logo png" id="351" name="Google Shape;351;p48"/>
            <p:cNvPicPr preferRelativeResize="0"/>
            <p:nvPr/>
          </p:nvPicPr>
          <p:blipFill rotWithShape="1">
            <a:blip r:embed="rId67">
              <a:alphaModFix/>
            </a:blip>
            <a:srcRect b="0" l="0" r="0" t="0"/>
            <a:stretch/>
          </p:blipFill>
          <p:spPr>
            <a:xfrm>
              <a:off x="3129089" y="4326867"/>
              <a:ext cx="637814" cy="306580"/>
            </a:xfrm>
            <a:prstGeom prst="rect">
              <a:avLst/>
            </a:prstGeom>
            <a:noFill/>
            <a:ln>
              <a:noFill/>
            </a:ln>
          </p:spPr>
        </p:pic>
        <p:pic>
          <p:nvPicPr>
            <p:cNvPr descr="Image result for midas safety logo png" id="352" name="Google Shape;352;p48"/>
            <p:cNvPicPr preferRelativeResize="0"/>
            <p:nvPr/>
          </p:nvPicPr>
          <p:blipFill rotWithShape="1">
            <a:blip r:embed="rId68">
              <a:alphaModFix/>
            </a:blip>
            <a:srcRect b="0" l="0" r="0" t="0"/>
            <a:stretch/>
          </p:blipFill>
          <p:spPr>
            <a:xfrm>
              <a:off x="5011508" y="4388412"/>
              <a:ext cx="708255" cy="183490"/>
            </a:xfrm>
            <a:prstGeom prst="rect">
              <a:avLst/>
            </a:prstGeom>
            <a:noFill/>
            <a:ln>
              <a:noFill/>
            </a:ln>
          </p:spPr>
        </p:pic>
        <p:grpSp>
          <p:nvGrpSpPr>
            <p:cNvPr id="353" name="Google Shape;353;p48"/>
            <p:cNvGrpSpPr/>
            <p:nvPr/>
          </p:nvGrpSpPr>
          <p:grpSpPr>
            <a:xfrm>
              <a:off x="326991" y="4364570"/>
              <a:ext cx="8492189" cy="231174"/>
              <a:chOff x="326991" y="4585550"/>
              <a:chExt cx="8492189" cy="231174"/>
            </a:xfrm>
          </p:grpSpPr>
          <p:pic>
            <p:nvPicPr>
              <p:cNvPr id="354" name="Google Shape;354;p48"/>
              <p:cNvPicPr preferRelativeResize="0"/>
              <p:nvPr/>
            </p:nvPicPr>
            <p:blipFill rotWithShape="1">
              <a:blip r:embed="rId69">
                <a:alphaModFix/>
              </a:blip>
              <a:srcRect b="0" l="0" r="0" t="0"/>
              <a:stretch/>
            </p:blipFill>
            <p:spPr>
              <a:xfrm>
                <a:off x="6008559" y="4627809"/>
                <a:ext cx="731461" cy="146657"/>
              </a:xfrm>
              <a:prstGeom prst="rect">
                <a:avLst/>
              </a:prstGeom>
              <a:noFill/>
              <a:ln>
                <a:noFill/>
              </a:ln>
            </p:spPr>
          </p:pic>
          <p:pic>
            <p:nvPicPr>
              <p:cNvPr id="355" name="Google Shape;355;p48"/>
              <p:cNvPicPr preferRelativeResize="0"/>
              <p:nvPr/>
            </p:nvPicPr>
            <p:blipFill rotWithShape="1">
              <a:blip r:embed="rId70">
                <a:alphaModFix/>
              </a:blip>
              <a:srcRect b="0" l="0" r="0" t="0"/>
              <a:stretch/>
            </p:blipFill>
            <p:spPr>
              <a:xfrm>
                <a:off x="326991" y="4625683"/>
                <a:ext cx="685951" cy="150909"/>
              </a:xfrm>
              <a:prstGeom prst="rect">
                <a:avLst/>
              </a:prstGeom>
              <a:noFill/>
              <a:ln>
                <a:noFill/>
              </a:ln>
            </p:spPr>
          </p:pic>
          <p:pic>
            <p:nvPicPr>
              <p:cNvPr descr="trendmicro_logo" id="356" name="Google Shape;356;p48"/>
              <p:cNvPicPr preferRelativeResize="0"/>
              <p:nvPr/>
            </p:nvPicPr>
            <p:blipFill rotWithShape="1">
              <a:blip r:embed="rId71">
                <a:alphaModFix/>
              </a:blip>
              <a:srcRect b="0" l="0" r="0" t="0"/>
              <a:stretch/>
            </p:blipFill>
            <p:spPr>
              <a:xfrm>
                <a:off x="1383950" y="4607288"/>
                <a:ext cx="416996" cy="187699"/>
              </a:xfrm>
              <a:prstGeom prst="rect">
                <a:avLst/>
              </a:prstGeom>
              <a:noFill/>
              <a:ln>
                <a:noFill/>
              </a:ln>
            </p:spPr>
          </p:pic>
          <p:pic>
            <p:nvPicPr>
              <p:cNvPr id="357" name="Google Shape;357;p48"/>
              <p:cNvPicPr preferRelativeResize="0"/>
              <p:nvPr/>
            </p:nvPicPr>
            <p:blipFill rotWithShape="1">
              <a:blip r:embed="rId72">
                <a:alphaModFix/>
              </a:blip>
              <a:srcRect b="0" l="0" r="0" t="0"/>
              <a:stretch/>
            </p:blipFill>
            <p:spPr>
              <a:xfrm>
                <a:off x="4137971" y="4585550"/>
                <a:ext cx="589731" cy="231174"/>
              </a:xfrm>
              <a:prstGeom prst="rect">
                <a:avLst/>
              </a:prstGeom>
              <a:noFill/>
              <a:ln>
                <a:noFill/>
              </a:ln>
            </p:spPr>
          </p:pic>
          <p:pic>
            <p:nvPicPr>
              <p:cNvPr id="358" name="Google Shape;358;p48"/>
              <p:cNvPicPr preferRelativeResize="0"/>
              <p:nvPr/>
            </p:nvPicPr>
            <p:blipFill rotWithShape="1">
              <a:blip r:embed="rId73">
                <a:alphaModFix/>
              </a:blip>
              <a:srcRect b="0" l="0" r="0" t="0"/>
              <a:stretch/>
            </p:blipFill>
            <p:spPr>
              <a:xfrm>
                <a:off x="7111028" y="4613824"/>
                <a:ext cx="661744" cy="174627"/>
              </a:xfrm>
              <a:prstGeom prst="rect">
                <a:avLst/>
              </a:prstGeom>
              <a:noFill/>
              <a:ln>
                <a:noFill/>
              </a:ln>
            </p:spPr>
          </p:pic>
          <p:pic>
            <p:nvPicPr>
              <p:cNvPr id="359" name="Google Shape;359;p48"/>
              <p:cNvPicPr preferRelativeResize="0"/>
              <p:nvPr/>
            </p:nvPicPr>
            <p:blipFill rotWithShape="1">
              <a:blip r:embed="rId74">
                <a:alphaModFix/>
              </a:blip>
              <a:srcRect b="0" l="0" r="0" t="0"/>
              <a:stretch/>
            </p:blipFill>
            <p:spPr>
              <a:xfrm>
                <a:off x="8129494" y="4598834"/>
                <a:ext cx="689686" cy="204606"/>
              </a:xfrm>
              <a:prstGeom prst="rect">
                <a:avLst/>
              </a:prstGeom>
              <a:noFill/>
              <a:ln>
                <a:noFill/>
              </a:ln>
            </p:spPr>
          </p:pic>
        </p:grpSp>
        <p:pic>
          <p:nvPicPr>
            <p:cNvPr descr="Image result for FC Barcelona logo png" id="360" name="Google Shape;360;p48"/>
            <p:cNvPicPr preferRelativeResize="0"/>
            <p:nvPr/>
          </p:nvPicPr>
          <p:blipFill rotWithShape="1">
            <a:blip r:embed="rId75">
              <a:alphaModFix/>
            </a:blip>
            <a:srcRect b="0" l="0" r="0" t="0"/>
            <a:stretch/>
          </p:blipFill>
          <p:spPr>
            <a:xfrm>
              <a:off x="2049669" y="4374261"/>
              <a:ext cx="773208" cy="211792"/>
            </a:xfrm>
            <a:prstGeom prst="rect">
              <a:avLst/>
            </a:prstGeom>
            <a:noFill/>
            <a:ln>
              <a:noFill/>
            </a:ln>
          </p:spPr>
        </p:pic>
      </p:grpSp>
    </p:spTree>
  </p:cSld>
  <p:clrMapOvr>
    <a:masterClrMapping/>
  </p:clrMapOvr>
  <p:transition>
    <p:fade/>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78"/>
                                        </p:tgtEl>
                                        <p:attrNameLst>
                                          <p:attrName>style.visibility</p:attrName>
                                        </p:attrNameLst>
                                      </p:cBhvr>
                                      <p:to>
                                        <p:strVal val="visible"/>
                                      </p:to>
                                    </p:set>
                                    <p:animEffect filter="fade" transition="in">
                                      <p:cBhvr>
                                        <p:cTn dur="350"/>
                                        <p:tgtEl>
                                          <p:spTgt spid="278"/>
                                        </p:tgtEl>
                                      </p:cBhvr>
                                    </p:animEffect>
                                  </p:childTnLst>
                                </p:cTn>
                              </p:par>
                              <p:par>
                                <p:cTn fill="hold" nodeType="withEffect" presetClass="entr" presetID="10" presetSubtype="0">
                                  <p:stCondLst>
                                    <p:cond delay="100"/>
                                  </p:stCondLst>
                                  <p:childTnLst>
                                    <p:set>
                                      <p:cBhvr>
                                        <p:cTn dur="1" fill="hold">
                                          <p:stCondLst>
                                            <p:cond delay="0"/>
                                          </p:stCondLst>
                                        </p:cTn>
                                        <p:tgtEl>
                                          <p:spTgt spid="340"/>
                                        </p:tgtEl>
                                        <p:attrNameLst>
                                          <p:attrName>style.visibility</p:attrName>
                                        </p:attrNameLst>
                                      </p:cBhvr>
                                      <p:to>
                                        <p:strVal val="visible"/>
                                      </p:to>
                                    </p:set>
                                    <p:animEffect filter="fade" transition="in">
                                      <p:cBhvr>
                                        <p:cTn dur="350"/>
                                        <p:tgtEl>
                                          <p:spTgt spid="340"/>
                                        </p:tgtEl>
                                      </p:cBhvr>
                                    </p:animEffect>
                                  </p:childTnLst>
                                </p:cTn>
                              </p:par>
                            </p:childTnLst>
                          </p:cTn>
                        </p:par>
                        <p:par>
                          <p:cTn fill="hold">
                            <p:stCondLst>
                              <p:cond delay="350"/>
                            </p:stCondLst>
                            <p:childTnLst>
                              <p:par>
                                <p:cTn fill="hold" nodeType="afterEffect" presetClass="entr" presetID="10" presetSubtype="0">
                                  <p:stCondLst>
                                    <p:cond delay="200"/>
                                  </p:stCondLst>
                                  <p:childTnLst>
                                    <p:set>
                                      <p:cBhvr>
                                        <p:cTn dur="1" fill="hold">
                                          <p:stCondLst>
                                            <p:cond delay="0"/>
                                          </p:stCondLst>
                                        </p:cTn>
                                        <p:tgtEl>
                                          <p:spTgt spid="309"/>
                                        </p:tgtEl>
                                        <p:attrNameLst>
                                          <p:attrName>style.visibility</p:attrName>
                                        </p:attrNameLst>
                                      </p:cBhvr>
                                      <p:to>
                                        <p:strVal val="visible"/>
                                      </p:to>
                                    </p:set>
                                    <p:animEffect filter="fade" transition="in">
                                      <p:cBhvr>
                                        <p:cTn dur="350"/>
                                        <p:tgtEl>
                                          <p:spTgt spid="309"/>
                                        </p:tgtEl>
                                      </p:cBhvr>
                                    </p:animEffect>
                                  </p:childTnLst>
                                </p:cTn>
                              </p:par>
                            </p:childTnLst>
                          </p:cTn>
                        </p:par>
                        <p:par>
                          <p:cTn fill="hold">
                            <p:stCondLst>
                              <p:cond delay="700"/>
                            </p:stCondLst>
                            <p:childTnLst>
                              <p:par>
                                <p:cTn fill="hold" nodeType="afterEffect" presetClass="entr" presetID="10" presetSubtype="0">
                                  <p:stCondLst>
                                    <p:cond delay="300"/>
                                  </p:stCondLst>
                                  <p:childTnLst>
                                    <p:set>
                                      <p:cBhvr>
                                        <p:cTn dur="1" fill="hold">
                                          <p:stCondLst>
                                            <p:cond delay="0"/>
                                          </p:stCondLst>
                                        </p:cTn>
                                        <p:tgtEl>
                                          <p:spTgt spid="320"/>
                                        </p:tgtEl>
                                        <p:attrNameLst>
                                          <p:attrName>style.visibility</p:attrName>
                                        </p:attrNameLst>
                                      </p:cBhvr>
                                      <p:to>
                                        <p:strVal val="visible"/>
                                      </p:to>
                                    </p:set>
                                    <p:animEffect filter="fade" transition="in">
                                      <p:cBhvr>
                                        <p:cTn dur="350"/>
                                        <p:tgtEl>
                                          <p:spTgt spid="320"/>
                                        </p:tgtEl>
                                      </p:cBhvr>
                                    </p:animEffect>
                                  </p:childTnLst>
                                </p:cTn>
                              </p:par>
                            </p:childTnLst>
                          </p:cTn>
                        </p:par>
                        <p:par>
                          <p:cTn fill="hold">
                            <p:stCondLst>
                              <p:cond delay="1050"/>
                            </p:stCondLst>
                            <p:childTnLst>
                              <p:par>
                                <p:cTn fill="hold" nodeType="afterEffect" presetClass="entr" presetID="10" presetSubtype="0">
                                  <p:stCondLst>
                                    <p:cond delay="400"/>
                                  </p:stCondLst>
                                  <p:childTnLst>
                                    <p:set>
                                      <p:cBhvr>
                                        <p:cTn dur="1" fill="hold">
                                          <p:stCondLst>
                                            <p:cond delay="0"/>
                                          </p:stCondLst>
                                        </p:cTn>
                                        <p:tgtEl>
                                          <p:spTgt spid="299"/>
                                        </p:tgtEl>
                                        <p:attrNameLst>
                                          <p:attrName>style.visibility</p:attrName>
                                        </p:attrNameLst>
                                      </p:cBhvr>
                                      <p:to>
                                        <p:strVal val="visible"/>
                                      </p:to>
                                    </p:set>
                                    <p:animEffect filter="fade" transition="in">
                                      <p:cBhvr>
                                        <p:cTn dur="350"/>
                                        <p:tgtEl>
                                          <p:spTgt spid="299"/>
                                        </p:tgtEl>
                                      </p:cBhvr>
                                    </p:animEffect>
                                  </p:childTnLst>
                                </p:cTn>
                              </p:par>
                            </p:childTnLst>
                          </p:cTn>
                        </p:par>
                        <p:par>
                          <p:cTn fill="hold">
                            <p:stCondLst>
                              <p:cond delay="1400"/>
                            </p:stCondLst>
                            <p:childTnLst>
                              <p:par>
                                <p:cTn fill="hold" nodeType="afterEffect" presetClass="entr" presetID="10" presetSubtype="0">
                                  <p:stCondLst>
                                    <p:cond delay="500"/>
                                  </p:stCondLst>
                                  <p:childTnLst>
                                    <p:set>
                                      <p:cBhvr>
                                        <p:cTn dur="1" fill="hold">
                                          <p:stCondLst>
                                            <p:cond delay="0"/>
                                          </p:stCondLst>
                                        </p:cTn>
                                        <p:tgtEl>
                                          <p:spTgt spid="330"/>
                                        </p:tgtEl>
                                        <p:attrNameLst>
                                          <p:attrName>style.visibility</p:attrName>
                                        </p:attrNameLst>
                                      </p:cBhvr>
                                      <p:to>
                                        <p:strVal val="visible"/>
                                      </p:to>
                                    </p:set>
                                    <p:animEffect filter="fade" transition="in">
                                      <p:cBhvr>
                                        <p:cTn dur="350"/>
                                        <p:tgtEl>
                                          <p:spTgt spid="330"/>
                                        </p:tgtEl>
                                      </p:cBhvr>
                                    </p:animEffect>
                                  </p:childTnLst>
                                </p:cTn>
                              </p:par>
                            </p:childTnLst>
                          </p:cTn>
                        </p:par>
                        <p:par>
                          <p:cTn fill="hold">
                            <p:stCondLst>
                              <p:cond delay="1750"/>
                            </p:stCondLst>
                            <p:childTnLst>
                              <p:par>
                                <p:cTn fill="hold" nodeType="afterEffect" presetClass="entr" presetID="10" presetSubtype="0">
                                  <p:stCondLst>
                                    <p:cond delay="600"/>
                                  </p:stCondLst>
                                  <p:childTnLst>
                                    <p:set>
                                      <p:cBhvr>
                                        <p:cTn dur="1" fill="hold">
                                          <p:stCondLst>
                                            <p:cond delay="0"/>
                                          </p:stCondLst>
                                        </p:cTn>
                                        <p:tgtEl>
                                          <p:spTgt spid="288"/>
                                        </p:tgtEl>
                                        <p:attrNameLst>
                                          <p:attrName>style.visibility</p:attrName>
                                        </p:attrNameLst>
                                      </p:cBhvr>
                                      <p:to>
                                        <p:strVal val="visible"/>
                                      </p:to>
                                    </p:set>
                                    <p:animEffect filter="fade" transition="in">
                                      <p:cBhvr>
                                        <p:cTn dur="350"/>
                                        <p:tgtEl>
                                          <p:spTgt spid="288"/>
                                        </p:tgtEl>
                                      </p:cBhvr>
                                    </p:animEffect>
                                  </p:childTnLst>
                                </p:cTn>
                              </p:par>
                            </p:childTnLst>
                          </p:cTn>
                        </p:par>
                        <p:par>
                          <p:cTn fill="hold">
                            <p:stCondLst>
                              <p:cond delay="2100"/>
                            </p:stCondLst>
                            <p:childTnLst>
                              <p:par>
                                <p:cTn fill="hold" nodeType="afterEffect" presetClass="entr" presetID="10" presetSubtype="0">
                                  <p:stCondLst>
                                    <p:cond delay="700"/>
                                  </p:stCondLst>
                                  <p:childTnLst>
                                    <p:set>
                                      <p:cBhvr>
                                        <p:cTn dur="1" fill="hold">
                                          <p:stCondLst>
                                            <p:cond delay="0"/>
                                          </p:stCondLst>
                                        </p:cTn>
                                        <p:tgtEl>
                                          <p:spTgt spid="350"/>
                                        </p:tgtEl>
                                        <p:attrNameLst>
                                          <p:attrName>style.visibility</p:attrName>
                                        </p:attrNameLst>
                                      </p:cBhvr>
                                      <p:to>
                                        <p:strVal val="visible"/>
                                      </p:to>
                                    </p:set>
                                    <p:animEffect filter="fade" transition="in">
                                      <p:cBhvr>
                                        <p:cTn dur="350"/>
                                        <p:tgtEl>
                                          <p:spTgt spid="35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49"/>
          <p:cNvSpPr txBox="1"/>
          <p:nvPr>
            <p:ph type="title"/>
          </p:nvPr>
        </p:nvSpPr>
        <p:spPr>
          <a:xfrm>
            <a:off x="342900" y="354012"/>
            <a:ext cx="8205300" cy="387900"/>
          </a:xfrm>
          <a:prstGeom prst="rect">
            <a:avLst/>
          </a:prstGeom>
        </p:spPr>
        <p:txBody>
          <a:bodyPr anchorCtr="0" anchor="t" bIns="28575" lIns="57150" spcFirstLastPara="1" rIns="57150" wrap="square" tIns="28575">
            <a:noAutofit/>
          </a:bodyPr>
          <a:lstStyle/>
          <a:p>
            <a:pPr indent="0" lvl="0" marL="0" rtl="0" algn="l">
              <a:spcBef>
                <a:spcPts val="0"/>
              </a:spcBef>
              <a:spcAft>
                <a:spcPts val="0"/>
              </a:spcAft>
              <a:buNone/>
            </a:pPr>
            <a:r>
              <a:t/>
            </a:r>
            <a:endParaRPr/>
          </a:p>
        </p:txBody>
      </p:sp>
      <p:pic>
        <p:nvPicPr>
          <p:cNvPr id="366" name="Google Shape;366;p49"/>
          <p:cNvPicPr preferRelativeResize="0"/>
          <p:nvPr/>
        </p:nvPicPr>
        <p:blipFill>
          <a:blip r:embed="rId3">
            <a:alphaModFix/>
          </a:blip>
          <a:stretch>
            <a:fillRect/>
          </a:stretch>
        </p:blipFill>
        <p:spPr>
          <a:xfrm>
            <a:off x="0" y="32351"/>
            <a:ext cx="5002224" cy="2110200"/>
          </a:xfrm>
          <a:prstGeom prst="rect">
            <a:avLst/>
          </a:prstGeom>
          <a:noFill/>
          <a:ln>
            <a:noFill/>
          </a:ln>
        </p:spPr>
      </p:pic>
      <p:pic>
        <p:nvPicPr>
          <p:cNvPr id="367" name="Google Shape;367;p49"/>
          <p:cNvPicPr preferRelativeResize="0"/>
          <p:nvPr/>
        </p:nvPicPr>
        <p:blipFill>
          <a:blip r:embed="rId4">
            <a:alphaModFix/>
          </a:blip>
          <a:stretch>
            <a:fillRect/>
          </a:stretch>
        </p:blipFill>
        <p:spPr>
          <a:xfrm>
            <a:off x="2568725" y="2344402"/>
            <a:ext cx="3857169" cy="2696148"/>
          </a:xfrm>
          <a:prstGeom prst="rect">
            <a:avLst/>
          </a:prstGeom>
          <a:noFill/>
          <a:ln>
            <a:noFill/>
          </a:ln>
        </p:spPr>
      </p:pic>
      <p:sp>
        <p:nvSpPr>
          <p:cNvPr id="368" name="Google Shape;368;p49"/>
          <p:cNvSpPr txBox="1"/>
          <p:nvPr/>
        </p:nvSpPr>
        <p:spPr>
          <a:xfrm>
            <a:off x="5489725" y="928800"/>
            <a:ext cx="3398400" cy="56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5"/>
              </a:rPr>
              <a:t>AWS RDS Pricing</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50"/>
          <p:cNvSpPr txBox="1"/>
          <p:nvPr>
            <p:ph type="title"/>
          </p:nvPr>
        </p:nvSpPr>
        <p:spPr>
          <a:xfrm>
            <a:off x="342900" y="114936"/>
            <a:ext cx="8446770" cy="545741"/>
          </a:xfrm>
          <a:prstGeom prst="rect">
            <a:avLst/>
          </a:prstGeom>
          <a:noFill/>
          <a:ln>
            <a:noFill/>
          </a:ln>
        </p:spPr>
        <p:txBody>
          <a:bodyPr anchorCtr="0" anchor="t" bIns="28575" lIns="57150" spcFirstLastPara="1" rIns="57150" wrap="square" tIns="28575">
            <a:noAutofit/>
          </a:bodyPr>
          <a:lstStyle/>
          <a:p>
            <a:pPr indent="0" lvl="0" marL="0" rtl="0" algn="l">
              <a:spcBef>
                <a:spcPts val="0"/>
              </a:spcBef>
              <a:spcAft>
                <a:spcPts val="0"/>
              </a:spcAft>
              <a:buClr>
                <a:schemeClr val="dk2"/>
              </a:buClr>
              <a:buSzPts val="2400"/>
              <a:buFont typeface="Arial"/>
              <a:buNone/>
            </a:pPr>
            <a:r>
              <a:rPr lang="en"/>
              <a:t>Amazon Aurora</a:t>
            </a:r>
            <a:endParaRPr/>
          </a:p>
        </p:txBody>
      </p:sp>
      <p:sp>
        <p:nvSpPr>
          <p:cNvPr id="375" name="Google Shape;375;p50"/>
          <p:cNvSpPr/>
          <p:nvPr/>
        </p:nvSpPr>
        <p:spPr>
          <a:xfrm>
            <a:off x="-10696" y="2831348"/>
            <a:ext cx="9154696" cy="1421168"/>
          </a:xfrm>
          <a:prstGeom prst="rect">
            <a:avLst/>
          </a:prstGeom>
          <a:solidFill>
            <a:srgbClr val="E3E7F1"/>
          </a:solidFill>
          <a:ln>
            <a:noFill/>
          </a:ln>
        </p:spPr>
        <p:txBody>
          <a:bodyPr anchorCtr="0" anchor="t" bIns="91450" lIns="114300" spcFirstLastPara="1" rIns="114300" wrap="square" tIns="91450">
            <a:noAutofit/>
          </a:bodyPr>
          <a:lstStyle/>
          <a:p>
            <a:pPr indent="0" lvl="0" marL="0" marR="0" rtl="0" algn="ctr">
              <a:lnSpc>
                <a:spcPct val="90000"/>
              </a:lnSpc>
              <a:spcBef>
                <a:spcPts val="0"/>
              </a:spcBef>
              <a:spcAft>
                <a:spcPts val="0"/>
              </a:spcAft>
              <a:buNone/>
            </a:pPr>
            <a:r>
              <a:t/>
            </a:r>
            <a:endParaRPr sz="1500">
              <a:solidFill>
                <a:srgbClr val="FFFFFF"/>
              </a:solidFill>
              <a:latin typeface="Arial"/>
              <a:ea typeface="Arial"/>
              <a:cs typeface="Arial"/>
              <a:sym typeface="Arial"/>
            </a:endParaRPr>
          </a:p>
        </p:txBody>
      </p:sp>
      <p:cxnSp>
        <p:nvCxnSpPr>
          <p:cNvPr id="376" name="Google Shape;376;p50"/>
          <p:cNvCxnSpPr/>
          <p:nvPr/>
        </p:nvCxnSpPr>
        <p:spPr>
          <a:xfrm>
            <a:off x="0" y="4252516"/>
            <a:ext cx="9154696" cy="0"/>
          </a:xfrm>
          <a:prstGeom prst="straightConnector1">
            <a:avLst/>
          </a:prstGeom>
          <a:noFill/>
          <a:ln cap="rnd" cmpd="sng" w="25400">
            <a:solidFill>
              <a:schemeClr val="accent1"/>
            </a:solidFill>
            <a:prstDash val="solid"/>
            <a:round/>
            <a:headEnd len="sm" w="sm" type="none"/>
            <a:tailEnd len="med" w="med" type="none"/>
          </a:ln>
        </p:spPr>
      </p:cxnSp>
      <p:cxnSp>
        <p:nvCxnSpPr>
          <p:cNvPr id="377" name="Google Shape;377;p50"/>
          <p:cNvCxnSpPr/>
          <p:nvPr/>
        </p:nvCxnSpPr>
        <p:spPr>
          <a:xfrm>
            <a:off x="0" y="2840933"/>
            <a:ext cx="9154696" cy="0"/>
          </a:xfrm>
          <a:prstGeom prst="straightConnector1">
            <a:avLst/>
          </a:prstGeom>
          <a:noFill/>
          <a:ln cap="rnd" cmpd="sng" w="25400">
            <a:solidFill>
              <a:schemeClr val="accent1"/>
            </a:solidFill>
            <a:prstDash val="solid"/>
            <a:round/>
            <a:headEnd len="sm" w="sm" type="none"/>
            <a:tailEnd len="med" w="med" type="none"/>
          </a:ln>
        </p:spPr>
      </p:cxnSp>
      <p:sp>
        <p:nvSpPr>
          <p:cNvPr id="378" name="Google Shape;378;p50"/>
          <p:cNvSpPr txBox="1"/>
          <p:nvPr>
            <p:ph idx="1" type="body"/>
          </p:nvPr>
        </p:nvSpPr>
        <p:spPr>
          <a:xfrm>
            <a:off x="343786" y="893054"/>
            <a:ext cx="8740141" cy="771365"/>
          </a:xfrm>
          <a:prstGeom prst="rect">
            <a:avLst/>
          </a:prstGeom>
          <a:noFill/>
          <a:ln>
            <a:noFill/>
          </a:ln>
        </p:spPr>
        <p:txBody>
          <a:bodyPr anchorCtr="0" anchor="t" bIns="28575" lIns="57150" spcFirstLastPara="1" rIns="57150" wrap="square" tIns="28575">
            <a:noAutofit/>
          </a:bodyPr>
          <a:lstStyle/>
          <a:p>
            <a:pPr indent="0" lvl="0" marL="0" rtl="0" algn="l">
              <a:spcBef>
                <a:spcPts val="0"/>
              </a:spcBef>
              <a:spcAft>
                <a:spcPts val="0"/>
              </a:spcAft>
              <a:buClr>
                <a:schemeClr val="dk2"/>
              </a:buClr>
              <a:buSzPts val="1800"/>
              <a:buFont typeface="Arial"/>
              <a:buNone/>
            </a:pPr>
            <a:r>
              <a:rPr lang="en" sz="1800"/>
              <a:t>MySQL and PostgreSQL-</a:t>
            </a:r>
            <a:r>
              <a:rPr b="1" lang="en" sz="1800" u="sng"/>
              <a:t>compatible</a:t>
            </a:r>
            <a:r>
              <a:rPr lang="en" sz="1800"/>
              <a:t> relational database built for the cloud</a:t>
            </a:r>
            <a:endParaRPr/>
          </a:p>
          <a:p>
            <a:pPr indent="0" lvl="0" marL="0" rtl="0" algn="l">
              <a:spcBef>
                <a:spcPts val="700"/>
              </a:spcBef>
              <a:spcAft>
                <a:spcPts val="0"/>
              </a:spcAft>
              <a:buClr>
                <a:schemeClr val="dk2"/>
              </a:buClr>
              <a:buSzPts val="1800"/>
              <a:buFont typeface="Arial"/>
              <a:buNone/>
            </a:pPr>
            <a:r>
              <a:rPr lang="en" sz="1800"/>
              <a:t>Performance and availability of commercial-grade databases at 1/10th the cost</a:t>
            </a:r>
            <a:endParaRPr/>
          </a:p>
        </p:txBody>
      </p:sp>
      <p:sp>
        <p:nvSpPr>
          <p:cNvPr id="379" name="Google Shape;379;p50"/>
          <p:cNvSpPr txBox="1"/>
          <p:nvPr/>
        </p:nvSpPr>
        <p:spPr>
          <a:xfrm>
            <a:off x="403901" y="1876771"/>
            <a:ext cx="2206261" cy="442429"/>
          </a:xfrm>
          <a:prstGeom prst="rect">
            <a:avLst/>
          </a:prstGeom>
          <a:noFill/>
          <a:ln>
            <a:noFill/>
          </a:ln>
        </p:spPr>
        <p:txBody>
          <a:bodyPr anchorCtr="0" anchor="t" bIns="28575" lIns="57150" spcFirstLastPara="1" rIns="57150" wrap="square" tIns="28575">
            <a:spAutoFit/>
          </a:bodyPr>
          <a:lstStyle/>
          <a:p>
            <a:pPr indent="0" lvl="0" marL="0" marR="0" rtl="0" algn="ctr">
              <a:spcBef>
                <a:spcPts val="0"/>
              </a:spcBef>
              <a:spcAft>
                <a:spcPts val="0"/>
              </a:spcAft>
              <a:buNone/>
            </a:pPr>
            <a:r>
              <a:rPr b="1" lang="en" sz="1300">
                <a:solidFill>
                  <a:schemeClr val="dk2"/>
                </a:solidFill>
                <a:latin typeface="Arial"/>
                <a:ea typeface="Arial"/>
                <a:cs typeface="Arial"/>
                <a:sym typeface="Arial"/>
              </a:rPr>
              <a:t>Performance </a:t>
            </a:r>
            <a:br>
              <a:rPr b="1" lang="en" sz="1300">
                <a:solidFill>
                  <a:schemeClr val="dk2"/>
                </a:solidFill>
                <a:latin typeface="Arial"/>
                <a:ea typeface="Arial"/>
                <a:cs typeface="Arial"/>
                <a:sym typeface="Arial"/>
              </a:rPr>
            </a:br>
            <a:r>
              <a:rPr b="1" lang="en" sz="1300">
                <a:solidFill>
                  <a:schemeClr val="dk2"/>
                </a:solidFill>
                <a:latin typeface="Arial"/>
                <a:ea typeface="Arial"/>
                <a:cs typeface="Arial"/>
                <a:sym typeface="Arial"/>
              </a:rPr>
              <a:t>and scalability</a:t>
            </a:r>
            <a:endParaRPr sz="900"/>
          </a:p>
        </p:txBody>
      </p:sp>
      <p:sp>
        <p:nvSpPr>
          <p:cNvPr id="380" name="Google Shape;380;p50"/>
          <p:cNvSpPr txBox="1"/>
          <p:nvPr/>
        </p:nvSpPr>
        <p:spPr>
          <a:xfrm>
            <a:off x="2869050" y="1876771"/>
            <a:ext cx="1662993" cy="442429"/>
          </a:xfrm>
          <a:prstGeom prst="rect">
            <a:avLst/>
          </a:prstGeom>
          <a:noFill/>
          <a:ln>
            <a:noFill/>
          </a:ln>
        </p:spPr>
        <p:txBody>
          <a:bodyPr anchorCtr="0" anchor="t" bIns="28575" lIns="57150" spcFirstLastPara="1" rIns="57150" wrap="square" tIns="28575">
            <a:spAutoFit/>
          </a:bodyPr>
          <a:lstStyle/>
          <a:p>
            <a:pPr indent="0" lvl="0" marL="0" marR="0" rtl="0" algn="ctr">
              <a:spcBef>
                <a:spcPts val="0"/>
              </a:spcBef>
              <a:spcAft>
                <a:spcPts val="0"/>
              </a:spcAft>
              <a:buNone/>
            </a:pPr>
            <a:r>
              <a:rPr b="1" lang="en" sz="1300">
                <a:solidFill>
                  <a:schemeClr val="dk2"/>
                </a:solidFill>
                <a:latin typeface="Arial"/>
                <a:ea typeface="Arial"/>
                <a:cs typeface="Arial"/>
                <a:sym typeface="Arial"/>
              </a:rPr>
              <a:t>Availability </a:t>
            </a:r>
            <a:br>
              <a:rPr b="1" lang="en" sz="1300">
                <a:solidFill>
                  <a:schemeClr val="dk2"/>
                </a:solidFill>
                <a:latin typeface="Arial"/>
                <a:ea typeface="Arial"/>
                <a:cs typeface="Arial"/>
                <a:sym typeface="Arial"/>
              </a:rPr>
            </a:br>
            <a:r>
              <a:rPr b="1" lang="en" sz="1300">
                <a:solidFill>
                  <a:schemeClr val="dk2"/>
                </a:solidFill>
                <a:latin typeface="Arial"/>
                <a:ea typeface="Arial"/>
                <a:cs typeface="Arial"/>
                <a:sym typeface="Arial"/>
              </a:rPr>
              <a:t>and durability</a:t>
            </a:r>
            <a:endParaRPr sz="900"/>
          </a:p>
        </p:txBody>
      </p:sp>
      <p:sp>
        <p:nvSpPr>
          <p:cNvPr id="381" name="Google Shape;381;p50"/>
          <p:cNvSpPr txBox="1"/>
          <p:nvPr/>
        </p:nvSpPr>
        <p:spPr>
          <a:xfrm>
            <a:off x="4945038" y="1972951"/>
            <a:ext cx="1536544" cy="250069"/>
          </a:xfrm>
          <a:prstGeom prst="rect">
            <a:avLst/>
          </a:prstGeom>
          <a:noFill/>
          <a:ln>
            <a:noFill/>
          </a:ln>
        </p:spPr>
        <p:txBody>
          <a:bodyPr anchorCtr="0" anchor="t" bIns="28575" lIns="57150" spcFirstLastPara="1" rIns="57150" wrap="square" tIns="28575">
            <a:spAutoFit/>
          </a:bodyPr>
          <a:lstStyle/>
          <a:p>
            <a:pPr indent="0" lvl="0" marL="0" marR="0" rtl="0" algn="ctr">
              <a:spcBef>
                <a:spcPts val="0"/>
              </a:spcBef>
              <a:spcAft>
                <a:spcPts val="0"/>
              </a:spcAft>
              <a:buNone/>
            </a:pPr>
            <a:r>
              <a:rPr b="1" lang="en" sz="1300">
                <a:solidFill>
                  <a:schemeClr val="dk2"/>
                </a:solidFill>
                <a:latin typeface="Arial"/>
                <a:ea typeface="Arial"/>
                <a:cs typeface="Arial"/>
                <a:sym typeface="Arial"/>
              </a:rPr>
              <a:t>Highly secure</a:t>
            </a:r>
            <a:endParaRPr sz="900"/>
          </a:p>
        </p:txBody>
      </p:sp>
      <p:sp>
        <p:nvSpPr>
          <p:cNvPr id="382" name="Google Shape;382;p50"/>
          <p:cNvSpPr txBox="1"/>
          <p:nvPr/>
        </p:nvSpPr>
        <p:spPr>
          <a:xfrm>
            <a:off x="6952320" y="1972951"/>
            <a:ext cx="1536544" cy="250069"/>
          </a:xfrm>
          <a:prstGeom prst="rect">
            <a:avLst/>
          </a:prstGeom>
          <a:noFill/>
          <a:ln>
            <a:noFill/>
          </a:ln>
        </p:spPr>
        <p:txBody>
          <a:bodyPr anchorCtr="0" anchor="t" bIns="28575" lIns="57150" spcFirstLastPara="1" rIns="57150" wrap="square" tIns="28575">
            <a:spAutoFit/>
          </a:bodyPr>
          <a:lstStyle/>
          <a:p>
            <a:pPr indent="0" lvl="0" marL="0" marR="0" rtl="0" algn="ctr">
              <a:spcBef>
                <a:spcPts val="0"/>
              </a:spcBef>
              <a:spcAft>
                <a:spcPts val="0"/>
              </a:spcAft>
              <a:buNone/>
            </a:pPr>
            <a:r>
              <a:rPr b="1" lang="en" sz="1300">
                <a:solidFill>
                  <a:schemeClr val="dk2"/>
                </a:solidFill>
                <a:latin typeface="Arial"/>
                <a:ea typeface="Arial"/>
                <a:cs typeface="Arial"/>
                <a:sym typeface="Arial"/>
              </a:rPr>
              <a:t>Fully managed</a:t>
            </a:r>
            <a:endParaRPr sz="900"/>
          </a:p>
        </p:txBody>
      </p:sp>
      <p:sp>
        <p:nvSpPr>
          <p:cNvPr id="383" name="Google Shape;383;p50"/>
          <p:cNvSpPr txBox="1"/>
          <p:nvPr/>
        </p:nvSpPr>
        <p:spPr>
          <a:xfrm>
            <a:off x="374141" y="3366902"/>
            <a:ext cx="2265780" cy="750206"/>
          </a:xfrm>
          <a:prstGeom prst="rect">
            <a:avLst/>
          </a:prstGeom>
          <a:noFill/>
          <a:ln>
            <a:noFill/>
          </a:ln>
        </p:spPr>
        <p:txBody>
          <a:bodyPr anchorCtr="0" anchor="t" bIns="28575" lIns="57150" spcFirstLastPara="1" rIns="57150" wrap="square" tIns="28575">
            <a:spAutoFit/>
          </a:bodyPr>
          <a:lstStyle/>
          <a:p>
            <a:pPr indent="0" lvl="0" marL="0" marR="0" rtl="0" algn="ctr">
              <a:spcBef>
                <a:spcPts val="0"/>
              </a:spcBef>
              <a:spcAft>
                <a:spcPts val="0"/>
              </a:spcAft>
              <a:buNone/>
            </a:pPr>
            <a:r>
              <a:rPr lang="en" sz="1100">
                <a:solidFill>
                  <a:schemeClr val="dk1"/>
                </a:solidFill>
                <a:latin typeface="Arial"/>
                <a:ea typeface="Arial"/>
                <a:cs typeface="Arial"/>
                <a:sym typeface="Arial"/>
              </a:rPr>
              <a:t>5x throughput of standard MySQL and 3x of standard PostgreSQL; scale-out up to </a:t>
            </a:r>
            <a:br>
              <a:rPr lang="en" sz="1100">
                <a:solidFill>
                  <a:schemeClr val="dk1"/>
                </a:solidFill>
                <a:latin typeface="Arial"/>
                <a:ea typeface="Arial"/>
                <a:cs typeface="Arial"/>
                <a:sym typeface="Arial"/>
              </a:rPr>
            </a:br>
            <a:r>
              <a:rPr lang="en" sz="1100">
                <a:solidFill>
                  <a:schemeClr val="dk1"/>
                </a:solidFill>
                <a:latin typeface="Arial"/>
                <a:ea typeface="Arial"/>
                <a:cs typeface="Arial"/>
                <a:sym typeface="Arial"/>
              </a:rPr>
              <a:t>15 read replicas</a:t>
            </a:r>
            <a:endParaRPr sz="900"/>
          </a:p>
        </p:txBody>
      </p:sp>
      <p:sp>
        <p:nvSpPr>
          <p:cNvPr id="384" name="Google Shape;384;p50"/>
          <p:cNvSpPr txBox="1"/>
          <p:nvPr/>
        </p:nvSpPr>
        <p:spPr>
          <a:xfrm>
            <a:off x="2547473" y="3366902"/>
            <a:ext cx="2306147" cy="750206"/>
          </a:xfrm>
          <a:prstGeom prst="rect">
            <a:avLst/>
          </a:prstGeom>
          <a:noFill/>
          <a:ln>
            <a:noFill/>
          </a:ln>
        </p:spPr>
        <p:txBody>
          <a:bodyPr anchorCtr="0" anchor="t" bIns="28575" lIns="57150" spcFirstLastPara="1" rIns="57150" wrap="square" tIns="28575">
            <a:spAutoFit/>
          </a:bodyPr>
          <a:lstStyle/>
          <a:p>
            <a:pPr indent="0" lvl="0" marL="0" marR="0" rtl="0" algn="ctr">
              <a:spcBef>
                <a:spcPts val="0"/>
              </a:spcBef>
              <a:spcAft>
                <a:spcPts val="0"/>
              </a:spcAft>
              <a:buNone/>
            </a:pPr>
            <a:r>
              <a:rPr lang="en" sz="1100">
                <a:solidFill>
                  <a:schemeClr val="dk1"/>
                </a:solidFill>
                <a:latin typeface="Arial"/>
                <a:ea typeface="Arial"/>
                <a:cs typeface="Arial"/>
                <a:sym typeface="Arial"/>
              </a:rPr>
              <a:t>Fault-tolerant, self-healing storage; six copies of data </a:t>
            </a:r>
            <a:br>
              <a:rPr lang="en" sz="1100">
                <a:solidFill>
                  <a:schemeClr val="dk1"/>
                </a:solidFill>
                <a:latin typeface="Arial"/>
                <a:ea typeface="Arial"/>
                <a:cs typeface="Arial"/>
                <a:sym typeface="Arial"/>
              </a:rPr>
            </a:br>
            <a:r>
              <a:rPr lang="en" sz="1100">
                <a:solidFill>
                  <a:schemeClr val="dk1"/>
                </a:solidFill>
                <a:latin typeface="Arial"/>
                <a:ea typeface="Arial"/>
                <a:cs typeface="Arial"/>
                <a:sym typeface="Arial"/>
              </a:rPr>
              <a:t>across three Availability Zones; continuous backup to Amazon S3</a:t>
            </a:r>
            <a:endParaRPr sz="1100">
              <a:solidFill>
                <a:schemeClr val="dk1"/>
              </a:solidFill>
              <a:latin typeface="Arial"/>
              <a:ea typeface="Arial"/>
              <a:cs typeface="Arial"/>
              <a:sym typeface="Arial"/>
            </a:endParaRPr>
          </a:p>
        </p:txBody>
      </p:sp>
      <p:sp>
        <p:nvSpPr>
          <p:cNvPr id="385" name="Google Shape;385;p50"/>
          <p:cNvSpPr txBox="1"/>
          <p:nvPr/>
        </p:nvSpPr>
        <p:spPr>
          <a:xfrm>
            <a:off x="4841359" y="3366903"/>
            <a:ext cx="1743901" cy="577081"/>
          </a:xfrm>
          <a:prstGeom prst="rect">
            <a:avLst/>
          </a:prstGeom>
          <a:noFill/>
          <a:ln>
            <a:noFill/>
          </a:ln>
        </p:spPr>
        <p:txBody>
          <a:bodyPr anchorCtr="0" anchor="t" bIns="28575" lIns="57150" spcFirstLastPara="1" rIns="57150" wrap="square" tIns="28575">
            <a:spAutoFit/>
          </a:bodyPr>
          <a:lstStyle/>
          <a:p>
            <a:pPr indent="0" lvl="0" marL="0" marR="0" rtl="0" algn="ctr">
              <a:spcBef>
                <a:spcPts val="0"/>
              </a:spcBef>
              <a:spcAft>
                <a:spcPts val="0"/>
              </a:spcAft>
              <a:buNone/>
            </a:pPr>
            <a:r>
              <a:rPr lang="en" sz="1100">
                <a:solidFill>
                  <a:schemeClr val="dk1"/>
                </a:solidFill>
                <a:latin typeface="Arial"/>
                <a:ea typeface="Arial"/>
                <a:cs typeface="Arial"/>
                <a:sym typeface="Arial"/>
              </a:rPr>
              <a:t>Network isolation, encryption at rest/transit </a:t>
            </a:r>
            <a:endParaRPr sz="900"/>
          </a:p>
        </p:txBody>
      </p:sp>
      <p:sp>
        <p:nvSpPr>
          <p:cNvPr id="386" name="Google Shape;386;p50"/>
          <p:cNvSpPr txBox="1"/>
          <p:nvPr/>
        </p:nvSpPr>
        <p:spPr>
          <a:xfrm>
            <a:off x="6567519" y="3366902"/>
            <a:ext cx="2306147" cy="750206"/>
          </a:xfrm>
          <a:prstGeom prst="rect">
            <a:avLst/>
          </a:prstGeom>
          <a:noFill/>
          <a:ln>
            <a:noFill/>
          </a:ln>
        </p:spPr>
        <p:txBody>
          <a:bodyPr anchorCtr="0" anchor="t" bIns="28575" lIns="57150" spcFirstLastPara="1" rIns="57150" wrap="square" tIns="28575">
            <a:spAutoFit/>
          </a:bodyPr>
          <a:lstStyle/>
          <a:p>
            <a:pPr indent="0" lvl="0" marL="0" marR="0" rtl="0" algn="ctr">
              <a:spcBef>
                <a:spcPts val="0"/>
              </a:spcBef>
              <a:spcAft>
                <a:spcPts val="0"/>
              </a:spcAft>
              <a:buNone/>
            </a:pPr>
            <a:r>
              <a:rPr lang="en" sz="1100">
                <a:solidFill>
                  <a:schemeClr val="dk1"/>
                </a:solidFill>
                <a:latin typeface="Arial"/>
                <a:ea typeface="Arial"/>
                <a:cs typeface="Arial"/>
                <a:sym typeface="Arial"/>
              </a:rPr>
              <a:t>Managed by RDS: </a:t>
            </a:r>
            <a:br>
              <a:rPr lang="en" sz="1100">
                <a:solidFill>
                  <a:schemeClr val="dk1"/>
                </a:solidFill>
                <a:latin typeface="Arial"/>
                <a:ea typeface="Arial"/>
                <a:cs typeface="Arial"/>
                <a:sym typeface="Arial"/>
              </a:rPr>
            </a:br>
            <a:r>
              <a:rPr lang="en" sz="1100">
                <a:solidFill>
                  <a:schemeClr val="dk1"/>
                </a:solidFill>
                <a:latin typeface="Arial"/>
                <a:ea typeface="Arial"/>
                <a:cs typeface="Arial"/>
                <a:sym typeface="Arial"/>
              </a:rPr>
              <a:t>No hardware provisioning, software patching, setup, configuration, or backups</a:t>
            </a:r>
            <a:endParaRPr sz="900"/>
          </a:p>
        </p:txBody>
      </p:sp>
      <p:sp>
        <p:nvSpPr>
          <p:cNvPr id="387" name="Google Shape;387;p50"/>
          <p:cNvSpPr/>
          <p:nvPr/>
        </p:nvSpPr>
        <p:spPr>
          <a:xfrm>
            <a:off x="7237777" y="2358119"/>
            <a:ext cx="965629" cy="965627"/>
          </a:xfrm>
          <a:prstGeom prst="ellipse">
            <a:avLst/>
          </a:prstGeom>
          <a:solidFill>
            <a:schemeClr val="lt1"/>
          </a:solidFill>
          <a:ln cap="flat" cmpd="sng" w="25400">
            <a:solidFill>
              <a:schemeClr val="accent3"/>
            </a:solidFill>
            <a:prstDash val="solid"/>
            <a:round/>
            <a:headEnd len="sm" w="sm" type="none"/>
            <a:tailEnd len="sm" w="sm" type="none"/>
          </a:ln>
        </p:spPr>
        <p:txBody>
          <a:bodyPr anchorCtr="0" anchor="t" bIns="91450" lIns="114300" spcFirstLastPara="1" rIns="114300" wrap="square" tIns="91450">
            <a:noAutofit/>
          </a:bodyPr>
          <a:lstStyle/>
          <a:p>
            <a:pPr indent="0" lvl="0" marL="0" marR="0" rtl="0" algn="ctr">
              <a:lnSpc>
                <a:spcPct val="90000"/>
              </a:lnSpc>
              <a:spcBef>
                <a:spcPts val="0"/>
              </a:spcBef>
              <a:spcAft>
                <a:spcPts val="0"/>
              </a:spcAft>
              <a:buNone/>
            </a:pPr>
            <a:r>
              <a:t/>
            </a:r>
            <a:endParaRPr sz="1500">
              <a:solidFill>
                <a:srgbClr val="FFFFFF"/>
              </a:solidFill>
              <a:latin typeface="Arial"/>
              <a:ea typeface="Arial"/>
              <a:cs typeface="Arial"/>
              <a:sym typeface="Arial"/>
            </a:endParaRPr>
          </a:p>
        </p:txBody>
      </p:sp>
      <p:sp>
        <p:nvSpPr>
          <p:cNvPr id="388" name="Google Shape;388;p50"/>
          <p:cNvSpPr/>
          <p:nvPr/>
        </p:nvSpPr>
        <p:spPr>
          <a:xfrm>
            <a:off x="5230495" y="2358119"/>
            <a:ext cx="965629" cy="965627"/>
          </a:xfrm>
          <a:prstGeom prst="ellipse">
            <a:avLst/>
          </a:prstGeom>
          <a:solidFill>
            <a:schemeClr val="lt1"/>
          </a:solidFill>
          <a:ln cap="flat" cmpd="sng" w="25400">
            <a:solidFill>
              <a:srgbClr val="BA2FED"/>
            </a:solidFill>
            <a:prstDash val="solid"/>
            <a:round/>
            <a:headEnd len="sm" w="sm" type="none"/>
            <a:tailEnd len="sm" w="sm" type="none"/>
          </a:ln>
        </p:spPr>
        <p:txBody>
          <a:bodyPr anchorCtr="0" anchor="t" bIns="91450" lIns="114300" spcFirstLastPara="1" rIns="114300" wrap="square" tIns="91450">
            <a:noAutofit/>
          </a:bodyPr>
          <a:lstStyle/>
          <a:p>
            <a:pPr indent="0" lvl="0" marL="0" marR="0" rtl="0" algn="ctr">
              <a:lnSpc>
                <a:spcPct val="90000"/>
              </a:lnSpc>
              <a:spcBef>
                <a:spcPts val="0"/>
              </a:spcBef>
              <a:spcAft>
                <a:spcPts val="0"/>
              </a:spcAft>
              <a:buNone/>
            </a:pPr>
            <a:r>
              <a:t/>
            </a:r>
            <a:endParaRPr sz="1500">
              <a:solidFill>
                <a:srgbClr val="FFFFFF"/>
              </a:solidFill>
              <a:latin typeface="Arial"/>
              <a:ea typeface="Arial"/>
              <a:cs typeface="Arial"/>
              <a:sym typeface="Arial"/>
            </a:endParaRPr>
          </a:p>
        </p:txBody>
      </p:sp>
      <p:sp>
        <p:nvSpPr>
          <p:cNvPr id="389" name="Google Shape;389;p50"/>
          <p:cNvSpPr/>
          <p:nvPr/>
        </p:nvSpPr>
        <p:spPr>
          <a:xfrm>
            <a:off x="3217732" y="2358119"/>
            <a:ext cx="965629" cy="965627"/>
          </a:xfrm>
          <a:prstGeom prst="ellipse">
            <a:avLst/>
          </a:prstGeom>
          <a:solidFill>
            <a:schemeClr val="lt1"/>
          </a:solidFill>
          <a:ln cap="flat" cmpd="sng" w="25400">
            <a:solidFill>
              <a:srgbClr val="C130E5"/>
            </a:solidFill>
            <a:prstDash val="solid"/>
            <a:round/>
            <a:headEnd len="sm" w="sm" type="none"/>
            <a:tailEnd len="sm" w="sm" type="none"/>
          </a:ln>
        </p:spPr>
        <p:txBody>
          <a:bodyPr anchorCtr="0" anchor="t" bIns="91450" lIns="114300" spcFirstLastPara="1" rIns="114300" wrap="square" tIns="91450">
            <a:noAutofit/>
          </a:bodyPr>
          <a:lstStyle/>
          <a:p>
            <a:pPr indent="0" lvl="0" marL="0" marR="0" rtl="0" algn="ctr">
              <a:lnSpc>
                <a:spcPct val="90000"/>
              </a:lnSpc>
              <a:spcBef>
                <a:spcPts val="0"/>
              </a:spcBef>
              <a:spcAft>
                <a:spcPts val="0"/>
              </a:spcAft>
              <a:buNone/>
            </a:pPr>
            <a:r>
              <a:t/>
            </a:r>
            <a:endParaRPr sz="1500">
              <a:solidFill>
                <a:srgbClr val="FFFFFF"/>
              </a:solidFill>
              <a:latin typeface="Arial"/>
              <a:ea typeface="Arial"/>
              <a:cs typeface="Arial"/>
              <a:sym typeface="Arial"/>
            </a:endParaRPr>
          </a:p>
        </p:txBody>
      </p:sp>
      <p:sp>
        <p:nvSpPr>
          <p:cNvPr id="390" name="Google Shape;390;p50"/>
          <p:cNvSpPr/>
          <p:nvPr/>
        </p:nvSpPr>
        <p:spPr>
          <a:xfrm>
            <a:off x="1024217" y="2358119"/>
            <a:ext cx="965629" cy="965627"/>
          </a:xfrm>
          <a:prstGeom prst="ellipse">
            <a:avLst/>
          </a:prstGeom>
          <a:solidFill>
            <a:schemeClr val="lt1"/>
          </a:solidFill>
          <a:ln cap="flat" cmpd="sng" w="25400">
            <a:solidFill>
              <a:srgbClr val="FF5252"/>
            </a:solidFill>
            <a:prstDash val="solid"/>
            <a:round/>
            <a:headEnd len="sm" w="sm" type="none"/>
            <a:tailEnd len="sm" w="sm" type="none"/>
          </a:ln>
        </p:spPr>
        <p:txBody>
          <a:bodyPr anchorCtr="0" anchor="t" bIns="91450" lIns="114300" spcFirstLastPara="1" rIns="114300" wrap="square" tIns="91450">
            <a:noAutofit/>
          </a:bodyPr>
          <a:lstStyle/>
          <a:p>
            <a:pPr indent="0" lvl="0" marL="0" marR="0" rtl="0" algn="ctr">
              <a:lnSpc>
                <a:spcPct val="90000"/>
              </a:lnSpc>
              <a:spcBef>
                <a:spcPts val="0"/>
              </a:spcBef>
              <a:spcAft>
                <a:spcPts val="0"/>
              </a:spcAft>
              <a:buNone/>
            </a:pPr>
            <a:r>
              <a:t/>
            </a:r>
            <a:endParaRPr sz="1500">
              <a:solidFill>
                <a:srgbClr val="FFFFFF"/>
              </a:solidFill>
              <a:latin typeface="Arial"/>
              <a:ea typeface="Arial"/>
              <a:cs typeface="Arial"/>
              <a:sym typeface="Arial"/>
            </a:endParaRPr>
          </a:p>
        </p:txBody>
      </p:sp>
      <p:grpSp>
        <p:nvGrpSpPr>
          <p:cNvPr id="391" name="Google Shape;391;p50"/>
          <p:cNvGrpSpPr/>
          <p:nvPr/>
        </p:nvGrpSpPr>
        <p:grpSpPr>
          <a:xfrm>
            <a:off x="3375515" y="2645647"/>
            <a:ext cx="650063" cy="390572"/>
            <a:chOff x="2637" y="1473"/>
            <a:chExt cx="486" cy="292"/>
          </a:xfrm>
        </p:grpSpPr>
        <p:sp>
          <p:nvSpPr>
            <p:cNvPr id="392" name="Google Shape;392;p50"/>
            <p:cNvSpPr/>
            <p:nvPr/>
          </p:nvSpPr>
          <p:spPr>
            <a:xfrm>
              <a:off x="2637" y="1473"/>
              <a:ext cx="407" cy="292"/>
            </a:xfrm>
            <a:custGeom>
              <a:rect b="b" l="l" r="r" t="t"/>
              <a:pathLst>
                <a:path extrusionOk="0" h="292" w="407">
                  <a:moveTo>
                    <a:pt x="407" y="266"/>
                  </a:moveTo>
                  <a:lnTo>
                    <a:pt x="407" y="292"/>
                  </a:lnTo>
                  <a:lnTo>
                    <a:pt x="0" y="292"/>
                  </a:lnTo>
                  <a:lnTo>
                    <a:pt x="0" y="0"/>
                  </a:lnTo>
                  <a:lnTo>
                    <a:pt x="407" y="0"/>
                  </a:lnTo>
                  <a:lnTo>
                    <a:pt x="407" y="153"/>
                  </a:lnTo>
                </a:path>
              </a:pathLst>
            </a:custGeom>
            <a:noFill/>
            <a:ln cap="rnd" cmpd="sng" w="19050">
              <a:solidFill>
                <a:schemeClr val="dk1"/>
              </a:solidFill>
              <a:prstDash val="solid"/>
              <a:round/>
              <a:headEnd len="med" w="med" type="none"/>
              <a:tailEnd len="med" w="med" type="none"/>
            </a:ln>
          </p:spPr>
          <p:txBody>
            <a:bodyPr anchorCtr="0" anchor="t" bIns="45725" lIns="91450" spcFirstLastPara="1" rIns="91450" wrap="square" tIns="45725">
              <a:noAutofit/>
            </a:bodyPr>
            <a:lstStyle/>
            <a:p>
              <a:pPr indent="0" lvl="0" marL="0" marR="0" rtl="0" algn="l">
                <a:spcBef>
                  <a:spcPts val="0"/>
                </a:spcBef>
                <a:spcAft>
                  <a:spcPts val="0"/>
                </a:spcAft>
                <a:buNone/>
              </a:pPr>
              <a:r>
                <a:t/>
              </a:r>
              <a:endParaRPr sz="1800">
                <a:solidFill>
                  <a:srgbClr val="474746"/>
                </a:solidFill>
                <a:latin typeface="Arial"/>
                <a:ea typeface="Arial"/>
                <a:cs typeface="Arial"/>
                <a:sym typeface="Arial"/>
              </a:endParaRPr>
            </a:p>
          </p:txBody>
        </p:sp>
        <p:sp>
          <p:nvSpPr>
            <p:cNvPr id="393" name="Google Shape;393;p50"/>
            <p:cNvSpPr/>
            <p:nvPr/>
          </p:nvSpPr>
          <p:spPr>
            <a:xfrm>
              <a:off x="2743" y="1521"/>
              <a:ext cx="195" cy="195"/>
            </a:xfrm>
            <a:prstGeom prst="ellipse">
              <a:avLst/>
            </a:prstGeom>
            <a:noFill/>
            <a:ln cap="rnd" cmpd="sng" w="19050">
              <a:solidFill>
                <a:srgbClr val="C130E5"/>
              </a:solidFill>
              <a:prstDash val="solid"/>
              <a:round/>
              <a:headEnd len="sm" w="sm" type="none"/>
              <a:tailEnd len="sm" w="sm" type="none"/>
            </a:ln>
          </p:spPr>
          <p:txBody>
            <a:bodyPr anchorCtr="0" anchor="t" bIns="45725" lIns="91450" spcFirstLastPara="1" rIns="91450" wrap="square" tIns="45725">
              <a:noAutofit/>
            </a:bodyPr>
            <a:lstStyle/>
            <a:p>
              <a:pPr indent="0" lvl="0" marL="0" marR="0" rtl="0" algn="l">
                <a:spcBef>
                  <a:spcPts val="0"/>
                </a:spcBef>
                <a:spcAft>
                  <a:spcPts val="0"/>
                </a:spcAft>
                <a:buNone/>
              </a:pPr>
              <a:r>
                <a:t/>
              </a:r>
              <a:endParaRPr sz="1800">
                <a:solidFill>
                  <a:srgbClr val="474746"/>
                </a:solidFill>
                <a:latin typeface="Arial"/>
                <a:ea typeface="Arial"/>
                <a:cs typeface="Arial"/>
                <a:sym typeface="Arial"/>
              </a:endParaRPr>
            </a:p>
          </p:txBody>
        </p:sp>
        <p:sp>
          <p:nvSpPr>
            <p:cNvPr id="394" name="Google Shape;394;p50"/>
            <p:cNvSpPr/>
            <p:nvPr/>
          </p:nvSpPr>
          <p:spPr>
            <a:xfrm>
              <a:off x="2841" y="1561"/>
              <a:ext cx="33" cy="92"/>
            </a:xfrm>
            <a:custGeom>
              <a:rect b="b" l="l" r="r" t="t"/>
              <a:pathLst>
                <a:path extrusionOk="0" h="92" w="33">
                  <a:moveTo>
                    <a:pt x="0" y="0"/>
                  </a:moveTo>
                  <a:lnTo>
                    <a:pt x="0" y="57"/>
                  </a:lnTo>
                  <a:lnTo>
                    <a:pt x="33" y="92"/>
                  </a:lnTo>
                </a:path>
              </a:pathLst>
            </a:custGeom>
            <a:noFill/>
            <a:ln cap="rnd" cmpd="sng" w="19050">
              <a:solidFill>
                <a:srgbClr val="C130E5"/>
              </a:solidFill>
              <a:prstDash val="solid"/>
              <a:round/>
              <a:headEnd len="med" w="med" type="none"/>
              <a:tailEnd len="med" w="med" type="none"/>
            </a:ln>
          </p:spPr>
          <p:txBody>
            <a:bodyPr anchorCtr="0" anchor="t" bIns="45725" lIns="91450" spcFirstLastPara="1" rIns="91450" wrap="square" tIns="45725">
              <a:noAutofit/>
            </a:bodyPr>
            <a:lstStyle/>
            <a:p>
              <a:pPr indent="0" lvl="0" marL="0" marR="0" rtl="0" algn="l">
                <a:spcBef>
                  <a:spcPts val="0"/>
                </a:spcBef>
                <a:spcAft>
                  <a:spcPts val="0"/>
                </a:spcAft>
                <a:buNone/>
              </a:pPr>
              <a:r>
                <a:t/>
              </a:r>
              <a:endParaRPr sz="1800">
                <a:solidFill>
                  <a:srgbClr val="474746"/>
                </a:solidFill>
                <a:latin typeface="Arial"/>
                <a:ea typeface="Arial"/>
                <a:cs typeface="Arial"/>
                <a:sym typeface="Arial"/>
              </a:endParaRPr>
            </a:p>
          </p:txBody>
        </p:sp>
        <p:sp>
          <p:nvSpPr>
            <p:cNvPr id="395" name="Google Shape;395;p50"/>
            <p:cNvSpPr/>
            <p:nvPr/>
          </p:nvSpPr>
          <p:spPr>
            <a:xfrm>
              <a:off x="2963" y="1626"/>
              <a:ext cx="160" cy="113"/>
            </a:xfrm>
            <a:custGeom>
              <a:rect b="b" l="l" r="r" t="t"/>
              <a:pathLst>
                <a:path extrusionOk="0" h="113" w="160">
                  <a:moveTo>
                    <a:pt x="160" y="32"/>
                  </a:moveTo>
                  <a:lnTo>
                    <a:pt x="81" y="113"/>
                  </a:lnTo>
                  <a:lnTo>
                    <a:pt x="0" y="32"/>
                  </a:lnTo>
                  <a:lnTo>
                    <a:pt x="21" y="0"/>
                  </a:lnTo>
                  <a:lnTo>
                    <a:pt x="139" y="0"/>
                  </a:lnTo>
                  <a:lnTo>
                    <a:pt x="160" y="32"/>
                  </a:lnTo>
                  <a:close/>
                </a:path>
              </a:pathLst>
            </a:custGeom>
            <a:noFill/>
            <a:ln cap="rnd" cmpd="sng" w="19050">
              <a:solidFill>
                <a:schemeClr val="dk1"/>
              </a:solidFill>
              <a:prstDash val="solid"/>
              <a:round/>
              <a:headEnd len="sm" w="sm" type="none"/>
              <a:tailEnd len="sm" w="sm" type="none"/>
            </a:ln>
          </p:spPr>
          <p:txBody>
            <a:bodyPr anchorCtr="0" anchor="t" bIns="45725" lIns="91450" spcFirstLastPara="1" rIns="91450" wrap="square" tIns="45725">
              <a:noAutofit/>
            </a:bodyPr>
            <a:lstStyle/>
            <a:p>
              <a:pPr indent="0" lvl="0" marL="0" marR="0" rtl="0" algn="l">
                <a:spcBef>
                  <a:spcPts val="0"/>
                </a:spcBef>
                <a:spcAft>
                  <a:spcPts val="0"/>
                </a:spcAft>
                <a:buNone/>
              </a:pPr>
              <a:r>
                <a:t/>
              </a:r>
              <a:endParaRPr sz="1800">
                <a:solidFill>
                  <a:srgbClr val="474746"/>
                </a:solidFill>
                <a:latin typeface="Arial"/>
                <a:ea typeface="Arial"/>
                <a:cs typeface="Arial"/>
                <a:sym typeface="Arial"/>
              </a:endParaRPr>
            </a:p>
          </p:txBody>
        </p:sp>
        <p:cxnSp>
          <p:nvCxnSpPr>
            <p:cNvPr id="396" name="Google Shape;396;p50"/>
            <p:cNvCxnSpPr/>
            <p:nvPr/>
          </p:nvCxnSpPr>
          <p:spPr>
            <a:xfrm>
              <a:off x="2963" y="1658"/>
              <a:ext cx="160" cy="0"/>
            </a:xfrm>
            <a:prstGeom prst="straightConnector1">
              <a:avLst/>
            </a:prstGeom>
            <a:noFill/>
            <a:ln cap="rnd" cmpd="sng" w="19050">
              <a:solidFill>
                <a:schemeClr val="dk1"/>
              </a:solidFill>
              <a:prstDash val="solid"/>
              <a:round/>
              <a:headEnd len="med" w="med" type="none"/>
              <a:tailEnd len="med" w="med" type="none"/>
            </a:ln>
          </p:spPr>
        </p:cxnSp>
        <p:sp>
          <p:nvSpPr>
            <p:cNvPr id="397" name="Google Shape;397;p50"/>
            <p:cNvSpPr/>
            <p:nvPr/>
          </p:nvSpPr>
          <p:spPr>
            <a:xfrm>
              <a:off x="3044" y="1626"/>
              <a:ext cx="48" cy="113"/>
            </a:xfrm>
            <a:custGeom>
              <a:rect b="b" l="l" r="r" t="t"/>
              <a:pathLst>
                <a:path extrusionOk="0" h="113" w="48">
                  <a:moveTo>
                    <a:pt x="33" y="0"/>
                  </a:moveTo>
                  <a:lnTo>
                    <a:pt x="48" y="32"/>
                  </a:lnTo>
                  <a:lnTo>
                    <a:pt x="0" y="113"/>
                  </a:lnTo>
                </a:path>
              </a:pathLst>
            </a:custGeom>
            <a:noFill/>
            <a:ln cap="rnd" cmpd="sng" w="19050">
              <a:solidFill>
                <a:schemeClr val="dk1"/>
              </a:solidFill>
              <a:prstDash val="solid"/>
              <a:round/>
              <a:headEnd len="med" w="med" type="none"/>
              <a:tailEnd len="med" w="med" type="none"/>
            </a:ln>
          </p:spPr>
          <p:txBody>
            <a:bodyPr anchorCtr="0" anchor="t" bIns="45725" lIns="91450" spcFirstLastPara="1" rIns="91450" wrap="square" tIns="45725">
              <a:noAutofit/>
            </a:bodyPr>
            <a:lstStyle/>
            <a:p>
              <a:pPr indent="0" lvl="0" marL="0" marR="0" rtl="0" algn="l">
                <a:spcBef>
                  <a:spcPts val="0"/>
                </a:spcBef>
                <a:spcAft>
                  <a:spcPts val="0"/>
                </a:spcAft>
                <a:buNone/>
              </a:pPr>
              <a:r>
                <a:t/>
              </a:r>
              <a:endParaRPr sz="1800">
                <a:solidFill>
                  <a:srgbClr val="474746"/>
                </a:solidFill>
                <a:latin typeface="Arial"/>
                <a:ea typeface="Arial"/>
                <a:cs typeface="Arial"/>
                <a:sym typeface="Arial"/>
              </a:endParaRPr>
            </a:p>
          </p:txBody>
        </p:sp>
        <p:sp>
          <p:nvSpPr>
            <p:cNvPr id="398" name="Google Shape;398;p50"/>
            <p:cNvSpPr/>
            <p:nvPr/>
          </p:nvSpPr>
          <p:spPr>
            <a:xfrm>
              <a:off x="2996" y="1626"/>
              <a:ext cx="48" cy="113"/>
            </a:xfrm>
            <a:custGeom>
              <a:rect b="b" l="l" r="r" t="t"/>
              <a:pathLst>
                <a:path extrusionOk="0" h="113" w="48">
                  <a:moveTo>
                    <a:pt x="15" y="0"/>
                  </a:moveTo>
                  <a:lnTo>
                    <a:pt x="0" y="32"/>
                  </a:lnTo>
                  <a:lnTo>
                    <a:pt x="48" y="113"/>
                  </a:lnTo>
                </a:path>
              </a:pathLst>
            </a:custGeom>
            <a:noFill/>
            <a:ln cap="rnd" cmpd="sng" w="19050">
              <a:solidFill>
                <a:schemeClr val="dk1"/>
              </a:solidFill>
              <a:prstDash val="solid"/>
              <a:round/>
              <a:headEnd len="med" w="med" type="none"/>
              <a:tailEnd len="med" w="med" type="none"/>
            </a:ln>
          </p:spPr>
          <p:txBody>
            <a:bodyPr anchorCtr="0" anchor="t" bIns="45725" lIns="91450" spcFirstLastPara="1" rIns="91450" wrap="square" tIns="45725">
              <a:noAutofit/>
            </a:bodyPr>
            <a:lstStyle/>
            <a:p>
              <a:pPr indent="0" lvl="0" marL="0" marR="0" rtl="0" algn="l">
                <a:spcBef>
                  <a:spcPts val="0"/>
                </a:spcBef>
                <a:spcAft>
                  <a:spcPts val="0"/>
                </a:spcAft>
                <a:buNone/>
              </a:pPr>
              <a:r>
                <a:t/>
              </a:r>
              <a:endParaRPr sz="1800">
                <a:solidFill>
                  <a:srgbClr val="474746"/>
                </a:solidFill>
                <a:latin typeface="Arial"/>
                <a:ea typeface="Arial"/>
                <a:cs typeface="Arial"/>
                <a:sym typeface="Arial"/>
              </a:endParaRPr>
            </a:p>
          </p:txBody>
        </p:sp>
      </p:grpSp>
      <p:grpSp>
        <p:nvGrpSpPr>
          <p:cNvPr id="399" name="Google Shape;399;p50"/>
          <p:cNvGrpSpPr/>
          <p:nvPr/>
        </p:nvGrpSpPr>
        <p:grpSpPr>
          <a:xfrm>
            <a:off x="7424310" y="2657086"/>
            <a:ext cx="592564" cy="367695"/>
            <a:chOff x="3709978" y="4501298"/>
            <a:chExt cx="652029" cy="404594"/>
          </a:xfrm>
        </p:grpSpPr>
        <p:cxnSp>
          <p:nvCxnSpPr>
            <p:cNvPr id="400" name="Google Shape;400;p50"/>
            <p:cNvCxnSpPr/>
            <p:nvPr/>
          </p:nvCxnSpPr>
          <p:spPr>
            <a:xfrm>
              <a:off x="3709978" y="4703483"/>
              <a:ext cx="652028" cy="0"/>
            </a:xfrm>
            <a:prstGeom prst="straightConnector1">
              <a:avLst/>
            </a:prstGeom>
            <a:noFill/>
            <a:ln cap="rnd" cmpd="sng" w="19050">
              <a:solidFill>
                <a:schemeClr val="accent3"/>
              </a:solidFill>
              <a:prstDash val="dot"/>
              <a:round/>
              <a:headEnd len="med" w="med" type="oval"/>
              <a:tailEnd len="med" w="med" type="oval"/>
            </a:ln>
          </p:spPr>
        </p:cxnSp>
        <p:cxnSp>
          <p:nvCxnSpPr>
            <p:cNvPr id="401" name="Google Shape;401;p50"/>
            <p:cNvCxnSpPr/>
            <p:nvPr/>
          </p:nvCxnSpPr>
          <p:spPr>
            <a:xfrm flipH="1" rot="10800000">
              <a:off x="3709979" y="4546181"/>
              <a:ext cx="652027" cy="309841"/>
            </a:xfrm>
            <a:prstGeom prst="straightConnector1">
              <a:avLst/>
            </a:prstGeom>
            <a:noFill/>
            <a:ln cap="rnd" cmpd="sng" w="19050">
              <a:solidFill>
                <a:schemeClr val="accent3"/>
              </a:solidFill>
              <a:prstDash val="dot"/>
              <a:round/>
              <a:headEnd len="med" w="med" type="oval"/>
              <a:tailEnd len="med" w="med" type="oval"/>
            </a:ln>
          </p:spPr>
        </p:cxnSp>
        <p:cxnSp>
          <p:nvCxnSpPr>
            <p:cNvPr id="402" name="Google Shape;402;p50"/>
            <p:cNvCxnSpPr/>
            <p:nvPr/>
          </p:nvCxnSpPr>
          <p:spPr>
            <a:xfrm>
              <a:off x="3709980" y="4546951"/>
              <a:ext cx="652027" cy="309841"/>
            </a:xfrm>
            <a:prstGeom prst="straightConnector1">
              <a:avLst/>
            </a:prstGeom>
            <a:noFill/>
            <a:ln cap="rnd" cmpd="sng" w="19050">
              <a:solidFill>
                <a:schemeClr val="accent3"/>
              </a:solidFill>
              <a:prstDash val="dot"/>
              <a:round/>
              <a:headEnd len="med" w="med" type="oval"/>
              <a:tailEnd len="med" w="med" type="oval"/>
            </a:ln>
          </p:spPr>
        </p:cxnSp>
        <p:grpSp>
          <p:nvGrpSpPr>
            <p:cNvPr id="403" name="Google Shape;403;p50"/>
            <p:cNvGrpSpPr/>
            <p:nvPr/>
          </p:nvGrpSpPr>
          <p:grpSpPr>
            <a:xfrm>
              <a:off x="3860170" y="4501298"/>
              <a:ext cx="351649" cy="404594"/>
              <a:chOff x="786472" y="4572218"/>
              <a:chExt cx="459449" cy="528625"/>
            </a:xfrm>
          </p:grpSpPr>
          <p:sp>
            <p:nvSpPr>
              <p:cNvPr id="404" name="Google Shape;404;p50"/>
              <p:cNvSpPr/>
              <p:nvPr/>
            </p:nvSpPr>
            <p:spPr>
              <a:xfrm>
                <a:off x="786472" y="4642426"/>
                <a:ext cx="459449" cy="458417"/>
              </a:xfrm>
              <a:custGeom>
                <a:rect b="b" l="l" r="r" t="t"/>
                <a:pathLst>
                  <a:path extrusionOk="0" h="425" w="426">
                    <a:moveTo>
                      <a:pt x="426" y="0"/>
                    </a:moveTo>
                    <a:cubicBezTo>
                      <a:pt x="426" y="360"/>
                      <a:pt x="426" y="360"/>
                      <a:pt x="426" y="360"/>
                    </a:cubicBezTo>
                    <a:cubicBezTo>
                      <a:pt x="426" y="396"/>
                      <a:pt x="331" y="425"/>
                      <a:pt x="213" y="425"/>
                    </a:cubicBezTo>
                    <a:cubicBezTo>
                      <a:pt x="95" y="425"/>
                      <a:pt x="0" y="396"/>
                      <a:pt x="0" y="360"/>
                    </a:cubicBezTo>
                    <a:cubicBezTo>
                      <a:pt x="0" y="0"/>
                      <a:pt x="0" y="0"/>
                      <a:pt x="0" y="0"/>
                    </a:cubicBezTo>
                  </a:path>
                </a:pathLst>
              </a:custGeom>
              <a:solidFill>
                <a:srgbClr val="FFFFFF"/>
              </a:solidFill>
              <a:ln cap="rnd" cmpd="sng" w="19050">
                <a:solidFill>
                  <a:schemeClr val="dk1"/>
                </a:solidFill>
                <a:prstDash val="solid"/>
                <a:round/>
                <a:headEnd len="sm" w="sm" type="none"/>
                <a:tailEnd len="sm" w="sm" type="none"/>
              </a:ln>
            </p:spPr>
            <p:txBody>
              <a:bodyPr anchorCtr="0" anchor="t" bIns="45725" lIns="91450" spcFirstLastPara="1" rIns="91450" wrap="square" tIns="45725">
                <a:noAutofit/>
              </a:bodyPr>
              <a:lstStyle/>
              <a:p>
                <a:pPr indent="0" lvl="0" marL="0" marR="0" rtl="0" algn="l">
                  <a:spcBef>
                    <a:spcPts val="0"/>
                  </a:spcBef>
                  <a:spcAft>
                    <a:spcPts val="0"/>
                  </a:spcAft>
                  <a:buNone/>
                </a:pPr>
                <a:r>
                  <a:t/>
                </a:r>
                <a:endParaRPr sz="1800">
                  <a:solidFill>
                    <a:srgbClr val="474746"/>
                  </a:solidFill>
                  <a:latin typeface="Arial"/>
                  <a:ea typeface="Arial"/>
                  <a:cs typeface="Arial"/>
                  <a:sym typeface="Arial"/>
                </a:endParaRPr>
              </a:p>
            </p:txBody>
          </p:sp>
          <p:sp>
            <p:nvSpPr>
              <p:cNvPr id="405" name="Google Shape;405;p50"/>
              <p:cNvSpPr/>
              <p:nvPr/>
            </p:nvSpPr>
            <p:spPr>
              <a:xfrm>
                <a:off x="786472" y="4572218"/>
                <a:ext cx="459449" cy="139898"/>
              </a:xfrm>
              <a:prstGeom prst="ellipse">
                <a:avLst/>
              </a:prstGeom>
              <a:noFill/>
              <a:ln cap="rnd" cmpd="sng" w="19050">
                <a:solidFill>
                  <a:schemeClr val="dk1"/>
                </a:solidFill>
                <a:prstDash val="solid"/>
                <a:round/>
                <a:headEnd len="sm" w="sm" type="none"/>
                <a:tailEnd len="sm" w="sm" type="none"/>
              </a:ln>
            </p:spPr>
            <p:txBody>
              <a:bodyPr anchorCtr="0" anchor="t" bIns="45725" lIns="91450" spcFirstLastPara="1" rIns="91450" wrap="square" tIns="45725">
                <a:noAutofit/>
              </a:bodyPr>
              <a:lstStyle/>
              <a:p>
                <a:pPr indent="0" lvl="0" marL="0" marR="0" rtl="0" algn="l">
                  <a:spcBef>
                    <a:spcPts val="0"/>
                  </a:spcBef>
                  <a:spcAft>
                    <a:spcPts val="0"/>
                  </a:spcAft>
                  <a:buNone/>
                </a:pPr>
                <a:r>
                  <a:t/>
                </a:r>
                <a:endParaRPr sz="1800">
                  <a:solidFill>
                    <a:srgbClr val="474746"/>
                  </a:solidFill>
                  <a:latin typeface="Arial"/>
                  <a:ea typeface="Arial"/>
                  <a:cs typeface="Arial"/>
                  <a:sym typeface="Arial"/>
                </a:endParaRPr>
              </a:p>
            </p:txBody>
          </p:sp>
          <p:sp>
            <p:nvSpPr>
              <p:cNvPr id="406" name="Google Shape;406;p50"/>
              <p:cNvSpPr/>
              <p:nvPr/>
            </p:nvSpPr>
            <p:spPr>
              <a:xfrm>
                <a:off x="786472" y="4771484"/>
                <a:ext cx="459449" cy="70209"/>
              </a:xfrm>
              <a:custGeom>
                <a:rect b="b" l="l" r="r" t="t"/>
                <a:pathLst>
                  <a:path extrusionOk="0" h="65" w="426">
                    <a:moveTo>
                      <a:pt x="0" y="0"/>
                    </a:moveTo>
                    <a:cubicBezTo>
                      <a:pt x="0" y="36"/>
                      <a:pt x="95" y="65"/>
                      <a:pt x="213" y="65"/>
                    </a:cubicBezTo>
                    <a:cubicBezTo>
                      <a:pt x="331" y="65"/>
                      <a:pt x="426" y="36"/>
                      <a:pt x="426" y="0"/>
                    </a:cubicBezTo>
                  </a:path>
                </a:pathLst>
              </a:custGeom>
              <a:noFill/>
              <a:ln cap="rnd" cmpd="sng" w="19050">
                <a:solidFill>
                  <a:schemeClr val="dk1"/>
                </a:solidFill>
                <a:prstDash val="solid"/>
                <a:round/>
                <a:headEnd len="sm" w="sm" type="none"/>
                <a:tailEnd len="sm" w="sm" type="none"/>
              </a:ln>
            </p:spPr>
            <p:txBody>
              <a:bodyPr anchorCtr="0" anchor="t" bIns="45725" lIns="91450" spcFirstLastPara="1" rIns="91450" wrap="square" tIns="45725">
                <a:noAutofit/>
              </a:bodyPr>
              <a:lstStyle/>
              <a:p>
                <a:pPr indent="0" lvl="0" marL="0" marR="0" rtl="0" algn="l">
                  <a:spcBef>
                    <a:spcPts val="0"/>
                  </a:spcBef>
                  <a:spcAft>
                    <a:spcPts val="0"/>
                  </a:spcAft>
                  <a:buNone/>
                </a:pPr>
                <a:r>
                  <a:t/>
                </a:r>
                <a:endParaRPr sz="1800">
                  <a:solidFill>
                    <a:srgbClr val="474746"/>
                  </a:solidFill>
                  <a:latin typeface="Arial"/>
                  <a:ea typeface="Arial"/>
                  <a:cs typeface="Arial"/>
                  <a:sym typeface="Arial"/>
                </a:endParaRPr>
              </a:p>
            </p:txBody>
          </p:sp>
          <p:sp>
            <p:nvSpPr>
              <p:cNvPr id="407" name="Google Shape;407;p50"/>
              <p:cNvSpPr/>
              <p:nvPr/>
            </p:nvSpPr>
            <p:spPr>
              <a:xfrm>
                <a:off x="786472" y="4896931"/>
                <a:ext cx="459449" cy="70209"/>
              </a:xfrm>
              <a:custGeom>
                <a:rect b="b" l="l" r="r" t="t"/>
                <a:pathLst>
                  <a:path extrusionOk="0" h="65" w="426">
                    <a:moveTo>
                      <a:pt x="0" y="0"/>
                    </a:moveTo>
                    <a:cubicBezTo>
                      <a:pt x="0" y="36"/>
                      <a:pt x="95" y="65"/>
                      <a:pt x="213" y="65"/>
                    </a:cubicBezTo>
                    <a:cubicBezTo>
                      <a:pt x="331" y="65"/>
                      <a:pt x="426" y="36"/>
                      <a:pt x="426" y="0"/>
                    </a:cubicBezTo>
                  </a:path>
                </a:pathLst>
              </a:custGeom>
              <a:noFill/>
              <a:ln cap="rnd" cmpd="sng" w="19050">
                <a:solidFill>
                  <a:schemeClr val="dk1"/>
                </a:solidFill>
                <a:prstDash val="solid"/>
                <a:round/>
                <a:headEnd len="sm" w="sm" type="none"/>
                <a:tailEnd len="sm" w="sm" type="none"/>
              </a:ln>
            </p:spPr>
            <p:txBody>
              <a:bodyPr anchorCtr="0" anchor="t" bIns="45725" lIns="91450" spcFirstLastPara="1" rIns="91450" wrap="square" tIns="45725">
                <a:noAutofit/>
              </a:bodyPr>
              <a:lstStyle/>
              <a:p>
                <a:pPr indent="0" lvl="0" marL="0" marR="0" rtl="0" algn="l">
                  <a:spcBef>
                    <a:spcPts val="0"/>
                  </a:spcBef>
                  <a:spcAft>
                    <a:spcPts val="0"/>
                  </a:spcAft>
                  <a:buNone/>
                </a:pPr>
                <a:r>
                  <a:t/>
                </a:r>
                <a:endParaRPr sz="1800">
                  <a:solidFill>
                    <a:srgbClr val="474746"/>
                  </a:solidFill>
                  <a:latin typeface="Arial"/>
                  <a:ea typeface="Arial"/>
                  <a:cs typeface="Arial"/>
                  <a:sym typeface="Arial"/>
                </a:endParaRPr>
              </a:p>
            </p:txBody>
          </p:sp>
        </p:grpSp>
      </p:grpSp>
      <p:grpSp>
        <p:nvGrpSpPr>
          <p:cNvPr id="408" name="Google Shape;408;p50"/>
          <p:cNvGrpSpPr/>
          <p:nvPr/>
        </p:nvGrpSpPr>
        <p:grpSpPr>
          <a:xfrm>
            <a:off x="5534097" y="2581887"/>
            <a:ext cx="358425" cy="509091"/>
            <a:chOff x="5070612" y="2168933"/>
            <a:chExt cx="295488" cy="419697"/>
          </a:xfrm>
        </p:grpSpPr>
        <p:sp>
          <p:nvSpPr>
            <p:cNvPr id="409" name="Google Shape;409;p50"/>
            <p:cNvSpPr/>
            <p:nvPr/>
          </p:nvSpPr>
          <p:spPr>
            <a:xfrm>
              <a:off x="5070612" y="2328319"/>
              <a:ext cx="295488" cy="260311"/>
            </a:xfrm>
            <a:custGeom>
              <a:rect b="b" l="l" r="r" t="t"/>
              <a:pathLst>
                <a:path extrusionOk="0" h="260311" w="295488">
                  <a:moveTo>
                    <a:pt x="7035" y="7035"/>
                  </a:moveTo>
                  <a:lnTo>
                    <a:pt x="290563" y="7035"/>
                  </a:lnTo>
                  <a:lnTo>
                    <a:pt x="290563" y="256090"/>
                  </a:lnTo>
                  <a:lnTo>
                    <a:pt x="7035" y="256090"/>
                  </a:lnTo>
                  <a:close/>
                </a:path>
              </a:pathLst>
            </a:custGeom>
            <a:noFill/>
            <a:ln cap="rnd" cmpd="sng" w="19050">
              <a:solidFill>
                <a:schemeClr val="dk1"/>
              </a:solidFill>
              <a:prstDash val="solid"/>
              <a:round/>
              <a:headEnd len="sm" w="sm" type="none"/>
              <a:tailEnd len="sm" w="sm" type="none"/>
            </a:ln>
          </p:spPr>
          <p:txBody>
            <a:bodyPr anchorCtr="0" anchor="ctr" bIns="28575" lIns="57150" spcFirstLastPara="1" rIns="57150" wrap="square" tIns="285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10" name="Google Shape;410;p50"/>
            <p:cNvSpPr/>
            <p:nvPr/>
          </p:nvSpPr>
          <p:spPr>
            <a:xfrm>
              <a:off x="5109616" y="2168933"/>
              <a:ext cx="218098" cy="175886"/>
            </a:xfrm>
            <a:custGeom>
              <a:rect b="b" l="l" r="r" t="t"/>
              <a:pathLst>
                <a:path extrusionOk="0" h="175885" w="218098">
                  <a:moveTo>
                    <a:pt x="210753" y="166422"/>
                  </a:moveTo>
                  <a:lnTo>
                    <a:pt x="161505" y="166422"/>
                  </a:lnTo>
                  <a:lnTo>
                    <a:pt x="161505" y="110139"/>
                  </a:lnTo>
                  <a:cubicBezTo>
                    <a:pt x="161505" y="81997"/>
                    <a:pt x="138288" y="58780"/>
                    <a:pt x="110147" y="58780"/>
                  </a:cubicBezTo>
                  <a:cubicBezTo>
                    <a:pt x="82005" y="58780"/>
                    <a:pt x="58788" y="81997"/>
                    <a:pt x="58788" y="110139"/>
                  </a:cubicBezTo>
                  <a:lnTo>
                    <a:pt x="58788" y="166422"/>
                  </a:lnTo>
                  <a:lnTo>
                    <a:pt x="9540" y="166422"/>
                  </a:lnTo>
                  <a:lnTo>
                    <a:pt x="9540" y="110139"/>
                  </a:lnTo>
                  <a:cubicBezTo>
                    <a:pt x="8836" y="54559"/>
                    <a:pt x="53863" y="9532"/>
                    <a:pt x="109443" y="9532"/>
                  </a:cubicBezTo>
                  <a:cubicBezTo>
                    <a:pt x="165023" y="9532"/>
                    <a:pt x="210753" y="54559"/>
                    <a:pt x="210753" y="110139"/>
                  </a:cubicBezTo>
                  <a:lnTo>
                    <a:pt x="210753" y="166422"/>
                  </a:lnTo>
                  <a:close/>
                </a:path>
              </a:pathLst>
            </a:custGeom>
            <a:noFill/>
            <a:ln cap="rnd" cmpd="sng" w="19050">
              <a:solidFill>
                <a:schemeClr val="dk1"/>
              </a:solidFill>
              <a:prstDash val="solid"/>
              <a:round/>
              <a:headEnd len="sm" w="sm" type="none"/>
              <a:tailEnd len="sm" w="sm" type="none"/>
            </a:ln>
          </p:spPr>
          <p:txBody>
            <a:bodyPr anchorCtr="0" anchor="ctr" bIns="28575" lIns="57150" spcFirstLastPara="1" rIns="57150" wrap="square" tIns="285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11" name="Google Shape;411;p50"/>
            <p:cNvSpPr/>
            <p:nvPr/>
          </p:nvSpPr>
          <p:spPr>
            <a:xfrm>
              <a:off x="5180365" y="2393749"/>
              <a:ext cx="70354" cy="126638"/>
            </a:xfrm>
            <a:custGeom>
              <a:rect b="b" l="l" r="r" t="t"/>
              <a:pathLst>
                <a:path extrusionOk="0" h="126637" w="70354">
                  <a:moveTo>
                    <a:pt x="70354" y="38695"/>
                  </a:moveTo>
                  <a:cubicBezTo>
                    <a:pt x="70354" y="21106"/>
                    <a:pt x="56283" y="7035"/>
                    <a:pt x="38695" y="7035"/>
                  </a:cubicBezTo>
                  <a:cubicBezTo>
                    <a:pt x="21106" y="7035"/>
                    <a:pt x="7035" y="21106"/>
                    <a:pt x="7035" y="38695"/>
                  </a:cubicBezTo>
                  <a:cubicBezTo>
                    <a:pt x="7035" y="49952"/>
                    <a:pt x="12664" y="59801"/>
                    <a:pt x="21810" y="65430"/>
                  </a:cubicBezTo>
                  <a:lnTo>
                    <a:pt x="21810" y="122417"/>
                  </a:lnTo>
                  <a:lnTo>
                    <a:pt x="56283" y="122417"/>
                  </a:lnTo>
                  <a:lnTo>
                    <a:pt x="56283" y="65430"/>
                  </a:lnTo>
                  <a:cubicBezTo>
                    <a:pt x="64726" y="59801"/>
                    <a:pt x="70354" y="49952"/>
                    <a:pt x="70354" y="38695"/>
                  </a:cubicBezTo>
                  <a:close/>
                </a:path>
              </a:pathLst>
            </a:custGeom>
            <a:noFill/>
            <a:ln cap="rnd" cmpd="sng" w="19050">
              <a:solidFill>
                <a:srgbClr val="BA2FED"/>
              </a:solidFill>
              <a:prstDash val="solid"/>
              <a:round/>
              <a:headEnd len="sm" w="sm" type="none"/>
              <a:tailEnd len="sm" w="sm" type="none"/>
            </a:ln>
          </p:spPr>
          <p:txBody>
            <a:bodyPr anchorCtr="0" anchor="ctr" bIns="28575" lIns="57150" spcFirstLastPara="1" rIns="57150" wrap="square" tIns="285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412" name="Google Shape;412;p50"/>
          <p:cNvGrpSpPr/>
          <p:nvPr/>
        </p:nvGrpSpPr>
        <p:grpSpPr>
          <a:xfrm>
            <a:off x="1256209" y="2588327"/>
            <a:ext cx="501644" cy="523938"/>
            <a:chOff x="9264476" y="405800"/>
            <a:chExt cx="538281" cy="562203"/>
          </a:xfrm>
        </p:grpSpPr>
        <p:sp>
          <p:nvSpPr>
            <p:cNvPr id="413" name="Google Shape;413;p50"/>
            <p:cNvSpPr/>
            <p:nvPr/>
          </p:nvSpPr>
          <p:spPr>
            <a:xfrm>
              <a:off x="9466502" y="562674"/>
              <a:ext cx="225124" cy="94736"/>
            </a:xfrm>
            <a:custGeom>
              <a:rect b="b" l="l" r="r" t="t"/>
              <a:pathLst>
                <a:path extrusionOk="0" h="437" w="1040">
                  <a:moveTo>
                    <a:pt x="520" y="152"/>
                  </a:moveTo>
                  <a:lnTo>
                    <a:pt x="520" y="152"/>
                  </a:lnTo>
                  <a:cubicBezTo>
                    <a:pt x="233" y="152"/>
                    <a:pt x="0" y="84"/>
                    <a:pt x="0" y="0"/>
                  </a:cubicBezTo>
                  <a:lnTo>
                    <a:pt x="0" y="284"/>
                  </a:lnTo>
                  <a:cubicBezTo>
                    <a:pt x="0" y="368"/>
                    <a:pt x="233" y="437"/>
                    <a:pt x="520" y="437"/>
                  </a:cubicBezTo>
                  <a:cubicBezTo>
                    <a:pt x="807" y="437"/>
                    <a:pt x="1040" y="368"/>
                    <a:pt x="1040" y="284"/>
                  </a:cubicBezTo>
                  <a:lnTo>
                    <a:pt x="1040" y="0"/>
                  </a:lnTo>
                  <a:cubicBezTo>
                    <a:pt x="1040" y="84"/>
                    <a:pt x="807" y="152"/>
                    <a:pt x="520" y="152"/>
                  </a:cubicBezTo>
                  <a:lnTo>
                    <a:pt x="520" y="152"/>
                  </a:lnTo>
                  <a:close/>
                </a:path>
              </a:pathLst>
            </a:custGeom>
            <a:noFill/>
            <a:ln cap="rnd" cmpd="sng" w="19050">
              <a:solidFill>
                <a:schemeClr val="dk1"/>
              </a:solidFill>
              <a:prstDash val="solid"/>
              <a:round/>
              <a:headEnd len="sm" w="sm" type="none"/>
              <a:tailEnd len="sm" w="sm" type="none"/>
            </a:ln>
          </p:spPr>
          <p:txBody>
            <a:bodyPr anchorCtr="0" anchor="t" bIns="45725" lIns="91450" spcFirstLastPara="1" rIns="91450" wrap="square" tIns="45725">
              <a:noAutofit/>
            </a:bodyPr>
            <a:lstStyle/>
            <a:p>
              <a:pPr indent="0" lvl="0" marL="0" marR="0" rtl="0" algn="l">
                <a:spcBef>
                  <a:spcPts val="0"/>
                </a:spcBef>
                <a:spcAft>
                  <a:spcPts val="0"/>
                </a:spcAft>
                <a:buNone/>
              </a:pPr>
              <a:r>
                <a:t/>
              </a:r>
              <a:endParaRPr sz="1800">
                <a:solidFill>
                  <a:srgbClr val="474746"/>
                </a:solidFill>
                <a:latin typeface="Arial"/>
                <a:ea typeface="Arial"/>
                <a:cs typeface="Arial"/>
                <a:sym typeface="Arial"/>
              </a:endParaRPr>
            </a:p>
          </p:txBody>
        </p:sp>
        <p:sp>
          <p:nvSpPr>
            <p:cNvPr id="414" name="Google Shape;414;p50"/>
            <p:cNvSpPr/>
            <p:nvPr/>
          </p:nvSpPr>
          <p:spPr>
            <a:xfrm>
              <a:off x="9466502" y="500536"/>
              <a:ext cx="225124" cy="94736"/>
            </a:xfrm>
            <a:custGeom>
              <a:rect b="b" l="l" r="r" t="t"/>
              <a:pathLst>
                <a:path extrusionOk="0" h="437" w="1040">
                  <a:moveTo>
                    <a:pt x="520" y="153"/>
                  </a:moveTo>
                  <a:lnTo>
                    <a:pt x="520" y="153"/>
                  </a:lnTo>
                  <a:cubicBezTo>
                    <a:pt x="233" y="153"/>
                    <a:pt x="0" y="84"/>
                    <a:pt x="0" y="0"/>
                  </a:cubicBezTo>
                  <a:lnTo>
                    <a:pt x="0" y="285"/>
                  </a:lnTo>
                  <a:cubicBezTo>
                    <a:pt x="0" y="369"/>
                    <a:pt x="233" y="437"/>
                    <a:pt x="520" y="437"/>
                  </a:cubicBezTo>
                  <a:cubicBezTo>
                    <a:pt x="807" y="437"/>
                    <a:pt x="1040" y="369"/>
                    <a:pt x="1040" y="285"/>
                  </a:cubicBezTo>
                  <a:lnTo>
                    <a:pt x="1040" y="0"/>
                  </a:lnTo>
                  <a:cubicBezTo>
                    <a:pt x="1040" y="84"/>
                    <a:pt x="807" y="153"/>
                    <a:pt x="520" y="153"/>
                  </a:cubicBezTo>
                  <a:lnTo>
                    <a:pt x="520" y="153"/>
                  </a:lnTo>
                  <a:close/>
                </a:path>
              </a:pathLst>
            </a:custGeom>
            <a:noFill/>
            <a:ln cap="rnd" cmpd="sng" w="19050">
              <a:solidFill>
                <a:schemeClr val="dk1"/>
              </a:solidFill>
              <a:prstDash val="solid"/>
              <a:round/>
              <a:headEnd len="sm" w="sm" type="none"/>
              <a:tailEnd len="sm" w="sm" type="none"/>
            </a:ln>
          </p:spPr>
          <p:txBody>
            <a:bodyPr anchorCtr="0" anchor="t" bIns="45725" lIns="91450" spcFirstLastPara="1" rIns="91450" wrap="square" tIns="45725">
              <a:noAutofit/>
            </a:bodyPr>
            <a:lstStyle/>
            <a:p>
              <a:pPr indent="0" lvl="0" marL="0" marR="0" rtl="0" algn="l">
                <a:spcBef>
                  <a:spcPts val="0"/>
                </a:spcBef>
                <a:spcAft>
                  <a:spcPts val="0"/>
                </a:spcAft>
                <a:buNone/>
              </a:pPr>
              <a:r>
                <a:t/>
              </a:r>
              <a:endParaRPr sz="1800">
                <a:solidFill>
                  <a:srgbClr val="474746"/>
                </a:solidFill>
                <a:latin typeface="Arial"/>
                <a:ea typeface="Arial"/>
                <a:cs typeface="Arial"/>
                <a:sym typeface="Arial"/>
              </a:endParaRPr>
            </a:p>
          </p:txBody>
        </p:sp>
        <p:sp>
          <p:nvSpPr>
            <p:cNvPr id="415" name="Google Shape;415;p50"/>
            <p:cNvSpPr/>
            <p:nvPr/>
          </p:nvSpPr>
          <p:spPr>
            <a:xfrm>
              <a:off x="9466501" y="405800"/>
              <a:ext cx="225124" cy="251610"/>
            </a:xfrm>
            <a:custGeom>
              <a:rect b="b" l="l" r="r" t="t"/>
              <a:pathLst>
                <a:path extrusionOk="0" h="1159" w="1040">
                  <a:moveTo>
                    <a:pt x="1040" y="152"/>
                  </a:moveTo>
                  <a:lnTo>
                    <a:pt x="1040" y="152"/>
                  </a:lnTo>
                  <a:cubicBezTo>
                    <a:pt x="1040" y="68"/>
                    <a:pt x="807" y="0"/>
                    <a:pt x="520" y="0"/>
                  </a:cubicBezTo>
                  <a:cubicBezTo>
                    <a:pt x="233" y="0"/>
                    <a:pt x="0" y="68"/>
                    <a:pt x="0" y="152"/>
                  </a:cubicBezTo>
                  <a:cubicBezTo>
                    <a:pt x="0" y="153"/>
                    <a:pt x="0" y="153"/>
                    <a:pt x="0" y="153"/>
                  </a:cubicBezTo>
                  <a:cubicBezTo>
                    <a:pt x="0" y="153"/>
                    <a:pt x="0" y="153"/>
                    <a:pt x="0" y="152"/>
                  </a:cubicBezTo>
                  <a:lnTo>
                    <a:pt x="0" y="437"/>
                  </a:lnTo>
                  <a:lnTo>
                    <a:pt x="0" y="437"/>
                  </a:lnTo>
                  <a:lnTo>
                    <a:pt x="0" y="722"/>
                  </a:lnTo>
                  <a:lnTo>
                    <a:pt x="0" y="1006"/>
                  </a:lnTo>
                  <a:cubicBezTo>
                    <a:pt x="0" y="1090"/>
                    <a:pt x="233" y="1159"/>
                    <a:pt x="520" y="1159"/>
                  </a:cubicBezTo>
                  <a:cubicBezTo>
                    <a:pt x="807" y="1159"/>
                    <a:pt x="1040" y="1090"/>
                    <a:pt x="1040" y="1006"/>
                  </a:cubicBezTo>
                  <a:lnTo>
                    <a:pt x="1040" y="722"/>
                  </a:lnTo>
                  <a:lnTo>
                    <a:pt x="1040" y="722"/>
                  </a:lnTo>
                  <a:lnTo>
                    <a:pt x="1040" y="437"/>
                  </a:lnTo>
                  <a:lnTo>
                    <a:pt x="1040" y="437"/>
                  </a:lnTo>
                  <a:lnTo>
                    <a:pt x="1040" y="152"/>
                  </a:lnTo>
                  <a:lnTo>
                    <a:pt x="1040" y="152"/>
                  </a:lnTo>
                  <a:lnTo>
                    <a:pt x="1040" y="152"/>
                  </a:lnTo>
                  <a:close/>
                </a:path>
              </a:pathLst>
            </a:custGeom>
            <a:solidFill>
              <a:schemeClr val="lt1"/>
            </a:solidFill>
            <a:ln cap="rnd" cmpd="sng" w="19050">
              <a:solidFill>
                <a:schemeClr val="dk1"/>
              </a:solidFill>
              <a:prstDash val="solid"/>
              <a:round/>
              <a:headEnd len="sm" w="sm" type="none"/>
              <a:tailEnd len="sm" w="sm" type="none"/>
            </a:ln>
          </p:spPr>
          <p:txBody>
            <a:bodyPr anchorCtr="0" anchor="t" bIns="45725" lIns="91450" spcFirstLastPara="1" rIns="91450" wrap="square" tIns="45725">
              <a:noAutofit/>
            </a:bodyPr>
            <a:lstStyle/>
            <a:p>
              <a:pPr indent="0" lvl="0" marL="0" marR="0" rtl="0" algn="l">
                <a:spcBef>
                  <a:spcPts val="0"/>
                </a:spcBef>
                <a:spcAft>
                  <a:spcPts val="0"/>
                </a:spcAft>
                <a:buNone/>
              </a:pPr>
              <a:r>
                <a:t/>
              </a:r>
              <a:endParaRPr sz="1800">
                <a:solidFill>
                  <a:srgbClr val="474746"/>
                </a:solidFill>
                <a:latin typeface="Arial"/>
                <a:ea typeface="Arial"/>
                <a:cs typeface="Arial"/>
                <a:sym typeface="Arial"/>
              </a:endParaRPr>
            </a:p>
          </p:txBody>
        </p:sp>
        <p:sp>
          <p:nvSpPr>
            <p:cNvPr id="416" name="Google Shape;416;p50"/>
            <p:cNvSpPr/>
            <p:nvPr/>
          </p:nvSpPr>
          <p:spPr>
            <a:xfrm>
              <a:off x="9466502" y="405800"/>
              <a:ext cx="225124" cy="66213"/>
            </a:xfrm>
            <a:custGeom>
              <a:rect b="b" l="l" r="r" t="t"/>
              <a:pathLst>
                <a:path extrusionOk="0" h="305" w="1040">
                  <a:moveTo>
                    <a:pt x="1040" y="152"/>
                  </a:moveTo>
                  <a:lnTo>
                    <a:pt x="1040" y="152"/>
                  </a:lnTo>
                  <a:cubicBezTo>
                    <a:pt x="1040" y="237"/>
                    <a:pt x="807" y="305"/>
                    <a:pt x="520" y="305"/>
                  </a:cubicBezTo>
                  <a:cubicBezTo>
                    <a:pt x="233" y="305"/>
                    <a:pt x="0" y="237"/>
                    <a:pt x="0" y="152"/>
                  </a:cubicBezTo>
                  <a:cubicBezTo>
                    <a:pt x="0" y="68"/>
                    <a:pt x="233" y="0"/>
                    <a:pt x="520" y="0"/>
                  </a:cubicBezTo>
                  <a:cubicBezTo>
                    <a:pt x="807" y="0"/>
                    <a:pt x="1040" y="68"/>
                    <a:pt x="1040" y="152"/>
                  </a:cubicBezTo>
                  <a:lnTo>
                    <a:pt x="1040" y="152"/>
                  </a:lnTo>
                  <a:close/>
                </a:path>
              </a:pathLst>
            </a:custGeom>
            <a:solidFill>
              <a:schemeClr val="lt1"/>
            </a:solidFill>
            <a:ln cap="rnd" cmpd="sng" w="19050">
              <a:solidFill>
                <a:schemeClr val="dk1"/>
              </a:solidFill>
              <a:prstDash val="solid"/>
              <a:round/>
              <a:headEnd len="sm" w="sm" type="none"/>
              <a:tailEnd len="sm" w="sm" type="none"/>
            </a:ln>
          </p:spPr>
          <p:txBody>
            <a:bodyPr anchorCtr="0" anchor="t" bIns="45725" lIns="91450" spcFirstLastPara="1" rIns="91450" wrap="square" tIns="45725">
              <a:noAutofit/>
            </a:bodyPr>
            <a:lstStyle/>
            <a:p>
              <a:pPr indent="0" lvl="0" marL="0" marR="0" rtl="0" algn="l">
                <a:spcBef>
                  <a:spcPts val="0"/>
                </a:spcBef>
                <a:spcAft>
                  <a:spcPts val="0"/>
                </a:spcAft>
                <a:buNone/>
              </a:pPr>
              <a:r>
                <a:t/>
              </a:r>
              <a:endParaRPr sz="1800">
                <a:solidFill>
                  <a:srgbClr val="474746"/>
                </a:solidFill>
                <a:latin typeface="Arial"/>
                <a:ea typeface="Arial"/>
                <a:cs typeface="Arial"/>
                <a:sym typeface="Arial"/>
              </a:endParaRPr>
            </a:p>
          </p:txBody>
        </p:sp>
        <p:sp>
          <p:nvSpPr>
            <p:cNvPr id="417" name="Google Shape;417;p50"/>
            <p:cNvSpPr/>
            <p:nvPr/>
          </p:nvSpPr>
          <p:spPr>
            <a:xfrm>
              <a:off x="9466502" y="562674"/>
              <a:ext cx="225124" cy="32597"/>
            </a:xfrm>
            <a:custGeom>
              <a:rect b="b" l="l" r="r" t="t"/>
              <a:pathLst>
                <a:path extrusionOk="0" h="152" w="1040">
                  <a:moveTo>
                    <a:pt x="1040" y="0"/>
                  </a:moveTo>
                  <a:lnTo>
                    <a:pt x="1040" y="0"/>
                  </a:lnTo>
                  <a:cubicBezTo>
                    <a:pt x="1040" y="84"/>
                    <a:pt x="807" y="152"/>
                    <a:pt x="520" y="152"/>
                  </a:cubicBezTo>
                  <a:cubicBezTo>
                    <a:pt x="233" y="152"/>
                    <a:pt x="0" y="84"/>
                    <a:pt x="0" y="0"/>
                  </a:cubicBezTo>
                </a:path>
              </a:pathLst>
            </a:custGeom>
            <a:noFill/>
            <a:ln cap="rnd" cmpd="sng" w="19050">
              <a:solidFill>
                <a:schemeClr val="dk1"/>
              </a:solidFill>
              <a:prstDash val="solid"/>
              <a:round/>
              <a:headEnd len="sm" w="sm" type="none"/>
              <a:tailEnd len="sm" w="sm" type="none"/>
            </a:ln>
          </p:spPr>
          <p:txBody>
            <a:bodyPr anchorCtr="0" anchor="t" bIns="45725" lIns="91450" spcFirstLastPara="1" rIns="91450" wrap="square" tIns="45725">
              <a:noAutofit/>
            </a:bodyPr>
            <a:lstStyle/>
            <a:p>
              <a:pPr indent="0" lvl="0" marL="0" marR="0" rtl="0" algn="l">
                <a:spcBef>
                  <a:spcPts val="0"/>
                </a:spcBef>
                <a:spcAft>
                  <a:spcPts val="0"/>
                </a:spcAft>
                <a:buNone/>
              </a:pPr>
              <a:r>
                <a:t/>
              </a:r>
              <a:endParaRPr sz="1800">
                <a:solidFill>
                  <a:srgbClr val="474746"/>
                </a:solidFill>
                <a:latin typeface="Arial"/>
                <a:ea typeface="Arial"/>
                <a:cs typeface="Arial"/>
                <a:sym typeface="Arial"/>
              </a:endParaRPr>
            </a:p>
          </p:txBody>
        </p:sp>
        <p:sp>
          <p:nvSpPr>
            <p:cNvPr id="418" name="Google Shape;418;p50"/>
            <p:cNvSpPr/>
            <p:nvPr/>
          </p:nvSpPr>
          <p:spPr>
            <a:xfrm>
              <a:off x="9466502" y="500536"/>
              <a:ext cx="225124" cy="33616"/>
            </a:xfrm>
            <a:custGeom>
              <a:rect b="b" l="l" r="r" t="t"/>
              <a:pathLst>
                <a:path extrusionOk="0" h="153" w="1040">
                  <a:moveTo>
                    <a:pt x="1040" y="0"/>
                  </a:moveTo>
                  <a:lnTo>
                    <a:pt x="1040" y="0"/>
                  </a:lnTo>
                  <a:cubicBezTo>
                    <a:pt x="1040" y="84"/>
                    <a:pt x="807" y="153"/>
                    <a:pt x="520" y="153"/>
                  </a:cubicBezTo>
                  <a:cubicBezTo>
                    <a:pt x="233" y="153"/>
                    <a:pt x="0" y="84"/>
                    <a:pt x="0" y="0"/>
                  </a:cubicBezTo>
                </a:path>
              </a:pathLst>
            </a:custGeom>
            <a:noFill/>
            <a:ln cap="rnd" cmpd="sng" w="19050">
              <a:solidFill>
                <a:schemeClr val="accent1"/>
              </a:solidFill>
              <a:prstDash val="solid"/>
              <a:round/>
              <a:headEnd len="sm" w="sm" type="none"/>
              <a:tailEnd len="sm" w="sm" type="none"/>
            </a:ln>
          </p:spPr>
          <p:txBody>
            <a:bodyPr anchorCtr="0" anchor="t" bIns="45725" lIns="91450" spcFirstLastPara="1" rIns="91450" wrap="square" tIns="45725">
              <a:noAutofit/>
            </a:bodyPr>
            <a:lstStyle/>
            <a:p>
              <a:pPr indent="0" lvl="0" marL="0" marR="0" rtl="0" algn="l">
                <a:spcBef>
                  <a:spcPts val="0"/>
                </a:spcBef>
                <a:spcAft>
                  <a:spcPts val="0"/>
                </a:spcAft>
                <a:buNone/>
              </a:pPr>
              <a:r>
                <a:t/>
              </a:r>
              <a:endParaRPr sz="1800">
                <a:solidFill>
                  <a:srgbClr val="474746"/>
                </a:solidFill>
                <a:latin typeface="Arial"/>
                <a:ea typeface="Arial"/>
                <a:cs typeface="Arial"/>
                <a:sym typeface="Arial"/>
              </a:endParaRPr>
            </a:p>
          </p:txBody>
        </p:sp>
        <p:sp>
          <p:nvSpPr>
            <p:cNvPr id="419" name="Google Shape;419;p50"/>
            <p:cNvSpPr/>
            <p:nvPr/>
          </p:nvSpPr>
          <p:spPr>
            <a:xfrm>
              <a:off x="9264476" y="689813"/>
              <a:ext cx="279518" cy="117625"/>
            </a:xfrm>
            <a:custGeom>
              <a:rect b="b" l="l" r="r" t="t"/>
              <a:pathLst>
                <a:path extrusionOk="0" h="437" w="1040">
                  <a:moveTo>
                    <a:pt x="520" y="152"/>
                  </a:moveTo>
                  <a:lnTo>
                    <a:pt x="520" y="152"/>
                  </a:lnTo>
                  <a:cubicBezTo>
                    <a:pt x="233" y="152"/>
                    <a:pt x="0" y="84"/>
                    <a:pt x="0" y="0"/>
                  </a:cubicBezTo>
                  <a:lnTo>
                    <a:pt x="0" y="284"/>
                  </a:lnTo>
                  <a:cubicBezTo>
                    <a:pt x="0" y="368"/>
                    <a:pt x="233" y="437"/>
                    <a:pt x="520" y="437"/>
                  </a:cubicBezTo>
                  <a:cubicBezTo>
                    <a:pt x="807" y="437"/>
                    <a:pt x="1040" y="368"/>
                    <a:pt x="1040" y="284"/>
                  </a:cubicBezTo>
                  <a:lnTo>
                    <a:pt x="1040" y="0"/>
                  </a:lnTo>
                  <a:cubicBezTo>
                    <a:pt x="1040" y="84"/>
                    <a:pt x="807" y="152"/>
                    <a:pt x="520" y="152"/>
                  </a:cubicBezTo>
                  <a:lnTo>
                    <a:pt x="520" y="152"/>
                  </a:lnTo>
                  <a:close/>
                </a:path>
              </a:pathLst>
            </a:custGeom>
            <a:noFill/>
            <a:ln cap="rnd" cmpd="sng" w="19050">
              <a:solidFill>
                <a:schemeClr val="dk1"/>
              </a:solidFill>
              <a:prstDash val="solid"/>
              <a:round/>
              <a:headEnd len="sm" w="sm" type="none"/>
              <a:tailEnd len="sm" w="sm" type="none"/>
            </a:ln>
          </p:spPr>
          <p:txBody>
            <a:bodyPr anchorCtr="0" anchor="t" bIns="45725" lIns="91450" spcFirstLastPara="1" rIns="91450" wrap="square" tIns="45725">
              <a:noAutofit/>
            </a:bodyPr>
            <a:lstStyle/>
            <a:p>
              <a:pPr indent="0" lvl="0" marL="0" marR="0" rtl="0" algn="l">
                <a:spcBef>
                  <a:spcPts val="0"/>
                </a:spcBef>
                <a:spcAft>
                  <a:spcPts val="0"/>
                </a:spcAft>
                <a:buNone/>
              </a:pPr>
              <a:r>
                <a:t/>
              </a:r>
              <a:endParaRPr sz="1800">
                <a:solidFill>
                  <a:srgbClr val="474746"/>
                </a:solidFill>
                <a:latin typeface="Arial"/>
                <a:ea typeface="Arial"/>
                <a:cs typeface="Arial"/>
                <a:sym typeface="Arial"/>
              </a:endParaRPr>
            </a:p>
          </p:txBody>
        </p:sp>
        <p:sp>
          <p:nvSpPr>
            <p:cNvPr id="420" name="Google Shape;420;p50"/>
            <p:cNvSpPr/>
            <p:nvPr/>
          </p:nvSpPr>
          <p:spPr>
            <a:xfrm>
              <a:off x="9264476" y="612660"/>
              <a:ext cx="279518" cy="117625"/>
            </a:xfrm>
            <a:custGeom>
              <a:rect b="b" l="l" r="r" t="t"/>
              <a:pathLst>
                <a:path extrusionOk="0" h="437" w="1040">
                  <a:moveTo>
                    <a:pt x="520" y="153"/>
                  </a:moveTo>
                  <a:lnTo>
                    <a:pt x="520" y="153"/>
                  </a:lnTo>
                  <a:cubicBezTo>
                    <a:pt x="233" y="153"/>
                    <a:pt x="0" y="84"/>
                    <a:pt x="0" y="0"/>
                  </a:cubicBezTo>
                  <a:lnTo>
                    <a:pt x="0" y="285"/>
                  </a:lnTo>
                  <a:cubicBezTo>
                    <a:pt x="0" y="369"/>
                    <a:pt x="233" y="437"/>
                    <a:pt x="520" y="437"/>
                  </a:cubicBezTo>
                  <a:cubicBezTo>
                    <a:pt x="807" y="437"/>
                    <a:pt x="1040" y="369"/>
                    <a:pt x="1040" y="285"/>
                  </a:cubicBezTo>
                  <a:lnTo>
                    <a:pt x="1040" y="0"/>
                  </a:lnTo>
                  <a:cubicBezTo>
                    <a:pt x="1040" y="84"/>
                    <a:pt x="807" y="153"/>
                    <a:pt x="520" y="153"/>
                  </a:cubicBezTo>
                  <a:lnTo>
                    <a:pt x="520" y="153"/>
                  </a:lnTo>
                  <a:close/>
                </a:path>
              </a:pathLst>
            </a:custGeom>
            <a:noFill/>
            <a:ln cap="rnd" cmpd="sng" w="19050">
              <a:solidFill>
                <a:schemeClr val="dk1"/>
              </a:solidFill>
              <a:prstDash val="solid"/>
              <a:round/>
              <a:headEnd len="sm" w="sm" type="none"/>
              <a:tailEnd len="sm" w="sm" type="none"/>
            </a:ln>
          </p:spPr>
          <p:txBody>
            <a:bodyPr anchorCtr="0" anchor="t" bIns="45725" lIns="91450" spcFirstLastPara="1" rIns="91450" wrap="square" tIns="45725">
              <a:noAutofit/>
            </a:bodyPr>
            <a:lstStyle/>
            <a:p>
              <a:pPr indent="0" lvl="0" marL="0" marR="0" rtl="0" algn="l">
                <a:spcBef>
                  <a:spcPts val="0"/>
                </a:spcBef>
                <a:spcAft>
                  <a:spcPts val="0"/>
                </a:spcAft>
                <a:buNone/>
              </a:pPr>
              <a:r>
                <a:t/>
              </a:r>
              <a:endParaRPr sz="1800">
                <a:solidFill>
                  <a:srgbClr val="474746"/>
                </a:solidFill>
                <a:latin typeface="Arial"/>
                <a:ea typeface="Arial"/>
                <a:cs typeface="Arial"/>
                <a:sym typeface="Arial"/>
              </a:endParaRPr>
            </a:p>
          </p:txBody>
        </p:sp>
        <p:sp>
          <p:nvSpPr>
            <p:cNvPr id="421" name="Google Shape;421;p50"/>
            <p:cNvSpPr/>
            <p:nvPr/>
          </p:nvSpPr>
          <p:spPr>
            <a:xfrm>
              <a:off x="9264476" y="495035"/>
              <a:ext cx="279518" cy="312403"/>
            </a:xfrm>
            <a:custGeom>
              <a:rect b="b" l="l" r="r" t="t"/>
              <a:pathLst>
                <a:path extrusionOk="0" h="1159" w="1040">
                  <a:moveTo>
                    <a:pt x="1040" y="152"/>
                  </a:moveTo>
                  <a:lnTo>
                    <a:pt x="1040" y="152"/>
                  </a:lnTo>
                  <a:cubicBezTo>
                    <a:pt x="1040" y="68"/>
                    <a:pt x="807" y="0"/>
                    <a:pt x="520" y="0"/>
                  </a:cubicBezTo>
                  <a:cubicBezTo>
                    <a:pt x="233" y="0"/>
                    <a:pt x="0" y="68"/>
                    <a:pt x="0" y="152"/>
                  </a:cubicBezTo>
                  <a:cubicBezTo>
                    <a:pt x="0" y="153"/>
                    <a:pt x="0" y="153"/>
                    <a:pt x="0" y="153"/>
                  </a:cubicBezTo>
                  <a:cubicBezTo>
                    <a:pt x="0" y="153"/>
                    <a:pt x="0" y="153"/>
                    <a:pt x="0" y="152"/>
                  </a:cubicBezTo>
                  <a:lnTo>
                    <a:pt x="0" y="437"/>
                  </a:lnTo>
                  <a:lnTo>
                    <a:pt x="0" y="437"/>
                  </a:lnTo>
                  <a:lnTo>
                    <a:pt x="0" y="722"/>
                  </a:lnTo>
                  <a:lnTo>
                    <a:pt x="0" y="1006"/>
                  </a:lnTo>
                  <a:cubicBezTo>
                    <a:pt x="0" y="1090"/>
                    <a:pt x="233" y="1159"/>
                    <a:pt x="520" y="1159"/>
                  </a:cubicBezTo>
                  <a:cubicBezTo>
                    <a:pt x="807" y="1159"/>
                    <a:pt x="1040" y="1090"/>
                    <a:pt x="1040" y="1006"/>
                  </a:cubicBezTo>
                  <a:lnTo>
                    <a:pt x="1040" y="722"/>
                  </a:lnTo>
                  <a:lnTo>
                    <a:pt x="1040" y="722"/>
                  </a:lnTo>
                  <a:lnTo>
                    <a:pt x="1040" y="437"/>
                  </a:lnTo>
                  <a:lnTo>
                    <a:pt x="1040" y="437"/>
                  </a:lnTo>
                  <a:lnTo>
                    <a:pt x="1040" y="152"/>
                  </a:lnTo>
                  <a:lnTo>
                    <a:pt x="1040" y="152"/>
                  </a:lnTo>
                  <a:lnTo>
                    <a:pt x="1040" y="152"/>
                  </a:lnTo>
                  <a:close/>
                </a:path>
              </a:pathLst>
            </a:custGeom>
            <a:solidFill>
              <a:schemeClr val="lt1"/>
            </a:solidFill>
            <a:ln cap="rnd" cmpd="sng" w="19050">
              <a:solidFill>
                <a:schemeClr val="dk1"/>
              </a:solidFill>
              <a:prstDash val="solid"/>
              <a:round/>
              <a:headEnd len="sm" w="sm" type="none"/>
              <a:tailEnd len="sm" w="sm" type="none"/>
            </a:ln>
          </p:spPr>
          <p:txBody>
            <a:bodyPr anchorCtr="0" anchor="t" bIns="45725" lIns="91450" spcFirstLastPara="1" rIns="91450" wrap="square" tIns="45725">
              <a:noAutofit/>
            </a:bodyPr>
            <a:lstStyle/>
            <a:p>
              <a:pPr indent="0" lvl="0" marL="0" marR="0" rtl="0" algn="l">
                <a:spcBef>
                  <a:spcPts val="0"/>
                </a:spcBef>
                <a:spcAft>
                  <a:spcPts val="0"/>
                </a:spcAft>
                <a:buNone/>
              </a:pPr>
              <a:r>
                <a:t/>
              </a:r>
              <a:endParaRPr sz="1800">
                <a:solidFill>
                  <a:srgbClr val="474746"/>
                </a:solidFill>
                <a:latin typeface="Arial"/>
                <a:ea typeface="Arial"/>
                <a:cs typeface="Arial"/>
                <a:sym typeface="Arial"/>
              </a:endParaRPr>
            </a:p>
          </p:txBody>
        </p:sp>
        <p:sp>
          <p:nvSpPr>
            <p:cNvPr id="422" name="Google Shape;422;p50"/>
            <p:cNvSpPr/>
            <p:nvPr/>
          </p:nvSpPr>
          <p:spPr>
            <a:xfrm>
              <a:off x="9264476" y="495035"/>
              <a:ext cx="279518" cy="82211"/>
            </a:xfrm>
            <a:custGeom>
              <a:rect b="b" l="l" r="r" t="t"/>
              <a:pathLst>
                <a:path extrusionOk="0" h="305" w="1040">
                  <a:moveTo>
                    <a:pt x="1040" y="152"/>
                  </a:moveTo>
                  <a:lnTo>
                    <a:pt x="1040" y="152"/>
                  </a:lnTo>
                  <a:cubicBezTo>
                    <a:pt x="1040" y="237"/>
                    <a:pt x="807" y="305"/>
                    <a:pt x="520" y="305"/>
                  </a:cubicBezTo>
                  <a:cubicBezTo>
                    <a:pt x="233" y="305"/>
                    <a:pt x="0" y="237"/>
                    <a:pt x="0" y="152"/>
                  </a:cubicBezTo>
                  <a:cubicBezTo>
                    <a:pt x="0" y="68"/>
                    <a:pt x="233" y="0"/>
                    <a:pt x="520" y="0"/>
                  </a:cubicBezTo>
                  <a:cubicBezTo>
                    <a:pt x="807" y="0"/>
                    <a:pt x="1040" y="68"/>
                    <a:pt x="1040" y="152"/>
                  </a:cubicBezTo>
                  <a:lnTo>
                    <a:pt x="1040" y="152"/>
                  </a:lnTo>
                  <a:close/>
                </a:path>
              </a:pathLst>
            </a:custGeom>
            <a:solidFill>
              <a:schemeClr val="lt1"/>
            </a:solidFill>
            <a:ln cap="rnd" cmpd="sng" w="19050">
              <a:solidFill>
                <a:schemeClr val="dk1"/>
              </a:solidFill>
              <a:prstDash val="solid"/>
              <a:round/>
              <a:headEnd len="sm" w="sm" type="none"/>
              <a:tailEnd len="sm" w="sm" type="none"/>
            </a:ln>
          </p:spPr>
          <p:txBody>
            <a:bodyPr anchorCtr="0" anchor="t" bIns="45725" lIns="91450" spcFirstLastPara="1" rIns="91450" wrap="square" tIns="45725">
              <a:noAutofit/>
            </a:bodyPr>
            <a:lstStyle/>
            <a:p>
              <a:pPr indent="0" lvl="0" marL="0" marR="0" rtl="0" algn="l">
                <a:spcBef>
                  <a:spcPts val="0"/>
                </a:spcBef>
                <a:spcAft>
                  <a:spcPts val="0"/>
                </a:spcAft>
                <a:buNone/>
              </a:pPr>
              <a:r>
                <a:t/>
              </a:r>
              <a:endParaRPr sz="1800">
                <a:solidFill>
                  <a:srgbClr val="474746"/>
                </a:solidFill>
                <a:latin typeface="Arial"/>
                <a:ea typeface="Arial"/>
                <a:cs typeface="Arial"/>
                <a:sym typeface="Arial"/>
              </a:endParaRPr>
            </a:p>
          </p:txBody>
        </p:sp>
        <p:sp>
          <p:nvSpPr>
            <p:cNvPr id="423" name="Google Shape;423;p50"/>
            <p:cNvSpPr/>
            <p:nvPr/>
          </p:nvSpPr>
          <p:spPr>
            <a:xfrm>
              <a:off x="9264476" y="689813"/>
              <a:ext cx="279518" cy="40473"/>
            </a:xfrm>
            <a:custGeom>
              <a:rect b="b" l="l" r="r" t="t"/>
              <a:pathLst>
                <a:path extrusionOk="0" h="152" w="1040">
                  <a:moveTo>
                    <a:pt x="1040" y="0"/>
                  </a:moveTo>
                  <a:lnTo>
                    <a:pt x="1040" y="0"/>
                  </a:lnTo>
                  <a:cubicBezTo>
                    <a:pt x="1040" y="84"/>
                    <a:pt x="807" y="152"/>
                    <a:pt x="520" y="152"/>
                  </a:cubicBezTo>
                  <a:cubicBezTo>
                    <a:pt x="233" y="152"/>
                    <a:pt x="0" y="84"/>
                    <a:pt x="0" y="0"/>
                  </a:cubicBezTo>
                </a:path>
              </a:pathLst>
            </a:custGeom>
            <a:noFill/>
            <a:ln cap="rnd" cmpd="sng" w="19050">
              <a:solidFill>
                <a:schemeClr val="accent1"/>
              </a:solidFill>
              <a:prstDash val="solid"/>
              <a:round/>
              <a:headEnd len="sm" w="sm" type="none"/>
              <a:tailEnd len="sm" w="sm" type="none"/>
            </a:ln>
          </p:spPr>
          <p:txBody>
            <a:bodyPr anchorCtr="0" anchor="t" bIns="45725" lIns="91450" spcFirstLastPara="1" rIns="91450" wrap="square" tIns="45725">
              <a:noAutofit/>
            </a:bodyPr>
            <a:lstStyle/>
            <a:p>
              <a:pPr indent="0" lvl="0" marL="0" marR="0" rtl="0" algn="l">
                <a:spcBef>
                  <a:spcPts val="0"/>
                </a:spcBef>
                <a:spcAft>
                  <a:spcPts val="0"/>
                </a:spcAft>
                <a:buNone/>
              </a:pPr>
              <a:r>
                <a:t/>
              </a:r>
              <a:endParaRPr sz="1800">
                <a:solidFill>
                  <a:srgbClr val="474746"/>
                </a:solidFill>
                <a:latin typeface="Arial"/>
                <a:ea typeface="Arial"/>
                <a:cs typeface="Arial"/>
                <a:sym typeface="Arial"/>
              </a:endParaRPr>
            </a:p>
          </p:txBody>
        </p:sp>
        <p:sp>
          <p:nvSpPr>
            <p:cNvPr id="424" name="Google Shape;424;p50"/>
            <p:cNvSpPr/>
            <p:nvPr/>
          </p:nvSpPr>
          <p:spPr>
            <a:xfrm>
              <a:off x="9264476" y="612660"/>
              <a:ext cx="279518" cy="41738"/>
            </a:xfrm>
            <a:custGeom>
              <a:rect b="b" l="l" r="r" t="t"/>
              <a:pathLst>
                <a:path extrusionOk="0" h="153" w="1040">
                  <a:moveTo>
                    <a:pt x="1040" y="0"/>
                  </a:moveTo>
                  <a:lnTo>
                    <a:pt x="1040" y="0"/>
                  </a:lnTo>
                  <a:cubicBezTo>
                    <a:pt x="1040" y="84"/>
                    <a:pt x="807" y="153"/>
                    <a:pt x="520" y="153"/>
                  </a:cubicBezTo>
                  <a:cubicBezTo>
                    <a:pt x="233" y="153"/>
                    <a:pt x="0" y="84"/>
                    <a:pt x="0" y="0"/>
                  </a:cubicBezTo>
                </a:path>
              </a:pathLst>
            </a:custGeom>
            <a:noFill/>
            <a:ln cap="rnd" cmpd="sng" w="19050">
              <a:solidFill>
                <a:schemeClr val="accent1"/>
              </a:solidFill>
              <a:prstDash val="solid"/>
              <a:round/>
              <a:headEnd len="sm" w="sm" type="none"/>
              <a:tailEnd len="sm" w="sm" type="none"/>
            </a:ln>
          </p:spPr>
          <p:txBody>
            <a:bodyPr anchorCtr="0" anchor="t" bIns="45725" lIns="91450" spcFirstLastPara="1" rIns="91450" wrap="square" tIns="45725">
              <a:noAutofit/>
            </a:bodyPr>
            <a:lstStyle/>
            <a:p>
              <a:pPr indent="0" lvl="0" marL="0" marR="0" rtl="0" algn="l">
                <a:spcBef>
                  <a:spcPts val="0"/>
                </a:spcBef>
                <a:spcAft>
                  <a:spcPts val="0"/>
                </a:spcAft>
                <a:buNone/>
              </a:pPr>
              <a:r>
                <a:t/>
              </a:r>
              <a:endParaRPr sz="1800">
                <a:solidFill>
                  <a:srgbClr val="474746"/>
                </a:solidFill>
                <a:latin typeface="Arial"/>
                <a:ea typeface="Arial"/>
                <a:cs typeface="Arial"/>
                <a:sym typeface="Arial"/>
              </a:endParaRPr>
            </a:p>
          </p:txBody>
        </p:sp>
        <p:sp>
          <p:nvSpPr>
            <p:cNvPr id="425" name="Google Shape;425;p50"/>
            <p:cNvSpPr/>
            <p:nvPr/>
          </p:nvSpPr>
          <p:spPr>
            <a:xfrm>
              <a:off x="9451919" y="820365"/>
              <a:ext cx="350838" cy="147638"/>
            </a:xfrm>
            <a:custGeom>
              <a:rect b="b" l="l" r="r" t="t"/>
              <a:pathLst>
                <a:path extrusionOk="0" h="437" w="1040">
                  <a:moveTo>
                    <a:pt x="520" y="152"/>
                  </a:moveTo>
                  <a:lnTo>
                    <a:pt x="520" y="152"/>
                  </a:lnTo>
                  <a:cubicBezTo>
                    <a:pt x="233" y="152"/>
                    <a:pt x="0" y="84"/>
                    <a:pt x="0" y="0"/>
                  </a:cubicBezTo>
                  <a:lnTo>
                    <a:pt x="0" y="284"/>
                  </a:lnTo>
                  <a:cubicBezTo>
                    <a:pt x="0" y="368"/>
                    <a:pt x="233" y="437"/>
                    <a:pt x="520" y="437"/>
                  </a:cubicBezTo>
                  <a:cubicBezTo>
                    <a:pt x="807" y="437"/>
                    <a:pt x="1040" y="368"/>
                    <a:pt x="1040" y="284"/>
                  </a:cubicBezTo>
                  <a:lnTo>
                    <a:pt x="1040" y="0"/>
                  </a:lnTo>
                  <a:cubicBezTo>
                    <a:pt x="1040" y="84"/>
                    <a:pt x="807" y="152"/>
                    <a:pt x="520" y="152"/>
                  </a:cubicBezTo>
                  <a:lnTo>
                    <a:pt x="520" y="152"/>
                  </a:lnTo>
                  <a:close/>
                </a:path>
              </a:pathLst>
            </a:custGeom>
            <a:noFill/>
            <a:ln cap="rnd" cmpd="sng" w="19050">
              <a:solidFill>
                <a:schemeClr val="dk1"/>
              </a:solidFill>
              <a:prstDash val="solid"/>
              <a:round/>
              <a:headEnd len="sm" w="sm" type="none"/>
              <a:tailEnd len="sm" w="sm" type="none"/>
            </a:ln>
          </p:spPr>
          <p:txBody>
            <a:bodyPr anchorCtr="0" anchor="t" bIns="45725" lIns="91450" spcFirstLastPara="1" rIns="91450" wrap="square" tIns="45725">
              <a:noAutofit/>
            </a:bodyPr>
            <a:lstStyle/>
            <a:p>
              <a:pPr indent="0" lvl="0" marL="0" marR="0" rtl="0" algn="l">
                <a:spcBef>
                  <a:spcPts val="0"/>
                </a:spcBef>
                <a:spcAft>
                  <a:spcPts val="0"/>
                </a:spcAft>
                <a:buNone/>
              </a:pPr>
              <a:r>
                <a:t/>
              </a:r>
              <a:endParaRPr sz="1800">
                <a:solidFill>
                  <a:srgbClr val="474746"/>
                </a:solidFill>
                <a:latin typeface="Arial"/>
                <a:ea typeface="Arial"/>
                <a:cs typeface="Arial"/>
                <a:sym typeface="Arial"/>
              </a:endParaRPr>
            </a:p>
          </p:txBody>
        </p:sp>
        <p:sp>
          <p:nvSpPr>
            <p:cNvPr id="426" name="Google Shape;426;p50"/>
            <p:cNvSpPr/>
            <p:nvPr/>
          </p:nvSpPr>
          <p:spPr>
            <a:xfrm>
              <a:off x="9451919" y="723527"/>
              <a:ext cx="350838" cy="147638"/>
            </a:xfrm>
            <a:custGeom>
              <a:rect b="b" l="l" r="r" t="t"/>
              <a:pathLst>
                <a:path extrusionOk="0" h="437" w="1040">
                  <a:moveTo>
                    <a:pt x="520" y="153"/>
                  </a:moveTo>
                  <a:lnTo>
                    <a:pt x="520" y="153"/>
                  </a:lnTo>
                  <a:cubicBezTo>
                    <a:pt x="233" y="153"/>
                    <a:pt x="0" y="84"/>
                    <a:pt x="0" y="0"/>
                  </a:cubicBezTo>
                  <a:lnTo>
                    <a:pt x="0" y="285"/>
                  </a:lnTo>
                  <a:cubicBezTo>
                    <a:pt x="0" y="369"/>
                    <a:pt x="233" y="437"/>
                    <a:pt x="520" y="437"/>
                  </a:cubicBezTo>
                  <a:cubicBezTo>
                    <a:pt x="807" y="437"/>
                    <a:pt x="1040" y="369"/>
                    <a:pt x="1040" y="285"/>
                  </a:cubicBezTo>
                  <a:lnTo>
                    <a:pt x="1040" y="0"/>
                  </a:lnTo>
                  <a:cubicBezTo>
                    <a:pt x="1040" y="84"/>
                    <a:pt x="807" y="153"/>
                    <a:pt x="520" y="153"/>
                  </a:cubicBezTo>
                  <a:lnTo>
                    <a:pt x="520" y="153"/>
                  </a:lnTo>
                  <a:close/>
                </a:path>
              </a:pathLst>
            </a:custGeom>
            <a:noFill/>
            <a:ln cap="rnd" cmpd="sng" w="19050">
              <a:solidFill>
                <a:schemeClr val="dk1"/>
              </a:solidFill>
              <a:prstDash val="solid"/>
              <a:round/>
              <a:headEnd len="sm" w="sm" type="none"/>
              <a:tailEnd len="sm" w="sm" type="none"/>
            </a:ln>
          </p:spPr>
          <p:txBody>
            <a:bodyPr anchorCtr="0" anchor="t" bIns="45725" lIns="91450" spcFirstLastPara="1" rIns="91450" wrap="square" tIns="45725">
              <a:noAutofit/>
            </a:bodyPr>
            <a:lstStyle/>
            <a:p>
              <a:pPr indent="0" lvl="0" marL="0" marR="0" rtl="0" algn="l">
                <a:spcBef>
                  <a:spcPts val="0"/>
                </a:spcBef>
                <a:spcAft>
                  <a:spcPts val="0"/>
                </a:spcAft>
                <a:buNone/>
              </a:pPr>
              <a:r>
                <a:t/>
              </a:r>
              <a:endParaRPr sz="1800">
                <a:solidFill>
                  <a:srgbClr val="474746"/>
                </a:solidFill>
                <a:latin typeface="Arial"/>
                <a:ea typeface="Arial"/>
                <a:cs typeface="Arial"/>
                <a:sym typeface="Arial"/>
              </a:endParaRPr>
            </a:p>
          </p:txBody>
        </p:sp>
        <p:sp>
          <p:nvSpPr>
            <p:cNvPr id="427" name="Google Shape;427;p50"/>
            <p:cNvSpPr/>
            <p:nvPr/>
          </p:nvSpPr>
          <p:spPr>
            <a:xfrm>
              <a:off x="9451919" y="575889"/>
              <a:ext cx="350838" cy="392114"/>
            </a:xfrm>
            <a:custGeom>
              <a:rect b="b" l="l" r="r" t="t"/>
              <a:pathLst>
                <a:path extrusionOk="0" h="1159" w="1040">
                  <a:moveTo>
                    <a:pt x="1040" y="152"/>
                  </a:moveTo>
                  <a:lnTo>
                    <a:pt x="1040" y="152"/>
                  </a:lnTo>
                  <a:cubicBezTo>
                    <a:pt x="1040" y="68"/>
                    <a:pt x="807" y="0"/>
                    <a:pt x="520" y="0"/>
                  </a:cubicBezTo>
                  <a:cubicBezTo>
                    <a:pt x="233" y="0"/>
                    <a:pt x="0" y="68"/>
                    <a:pt x="0" y="152"/>
                  </a:cubicBezTo>
                  <a:cubicBezTo>
                    <a:pt x="0" y="153"/>
                    <a:pt x="0" y="153"/>
                    <a:pt x="0" y="153"/>
                  </a:cubicBezTo>
                  <a:cubicBezTo>
                    <a:pt x="0" y="153"/>
                    <a:pt x="0" y="153"/>
                    <a:pt x="0" y="152"/>
                  </a:cubicBezTo>
                  <a:lnTo>
                    <a:pt x="0" y="437"/>
                  </a:lnTo>
                  <a:lnTo>
                    <a:pt x="0" y="437"/>
                  </a:lnTo>
                  <a:lnTo>
                    <a:pt x="0" y="722"/>
                  </a:lnTo>
                  <a:lnTo>
                    <a:pt x="0" y="1006"/>
                  </a:lnTo>
                  <a:cubicBezTo>
                    <a:pt x="0" y="1090"/>
                    <a:pt x="233" y="1159"/>
                    <a:pt x="520" y="1159"/>
                  </a:cubicBezTo>
                  <a:cubicBezTo>
                    <a:pt x="807" y="1159"/>
                    <a:pt x="1040" y="1090"/>
                    <a:pt x="1040" y="1006"/>
                  </a:cubicBezTo>
                  <a:lnTo>
                    <a:pt x="1040" y="722"/>
                  </a:lnTo>
                  <a:lnTo>
                    <a:pt x="1040" y="722"/>
                  </a:lnTo>
                  <a:lnTo>
                    <a:pt x="1040" y="437"/>
                  </a:lnTo>
                  <a:lnTo>
                    <a:pt x="1040" y="437"/>
                  </a:lnTo>
                  <a:lnTo>
                    <a:pt x="1040" y="152"/>
                  </a:lnTo>
                  <a:lnTo>
                    <a:pt x="1040" y="152"/>
                  </a:lnTo>
                  <a:lnTo>
                    <a:pt x="1040" y="152"/>
                  </a:lnTo>
                  <a:close/>
                </a:path>
              </a:pathLst>
            </a:custGeom>
            <a:solidFill>
              <a:schemeClr val="lt1"/>
            </a:solidFill>
            <a:ln cap="rnd" cmpd="sng" w="19050">
              <a:solidFill>
                <a:schemeClr val="dk1"/>
              </a:solidFill>
              <a:prstDash val="solid"/>
              <a:round/>
              <a:headEnd len="sm" w="sm" type="none"/>
              <a:tailEnd len="sm" w="sm" type="none"/>
            </a:ln>
          </p:spPr>
          <p:txBody>
            <a:bodyPr anchorCtr="0" anchor="t" bIns="45725" lIns="91450" spcFirstLastPara="1" rIns="91450" wrap="square" tIns="45725">
              <a:noAutofit/>
            </a:bodyPr>
            <a:lstStyle/>
            <a:p>
              <a:pPr indent="0" lvl="0" marL="0" marR="0" rtl="0" algn="l">
                <a:spcBef>
                  <a:spcPts val="0"/>
                </a:spcBef>
                <a:spcAft>
                  <a:spcPts val="0"/>
                </a:spcAft>
                <a:buNone/>
              </a:pPr>
              <a:r>
                <a:t/>
              </a:r>
              <a:endParaRPr sz="1800">
                <a:solidFill>
                  <a:srgbClr val="474746"/>
                </a:solidFill>
                <a:latin typeface="Arial"/>
                <a:ea typeface="Arial"/>
                <a:cs typeface="Arial"/>
                <a:sym typeface="Arial"/>
              </a:endParaRPr>
            </a:p>
          </p:txBody>
        </p:sp>
        <p:sp>
          <p:nvSpPr>
            <p:cNvPr id="428" name="Google Shape;428;p50"/>
            <p:cNvSpPr/>
            <p:nvPr/>
          </p:nvSpPr>
          <p:spPr>
            <a:xfrm>
              <a:off x="9451919" y="575889"/>
              <a:ext cx="350838" cy="103188"/>
            </a:xfrm>
            <a:custGeom>
              <a:rect b="b" l="l" r="r" t="t"/>
              <a:pathLst>
                <a:path extrusionOk="0" h="305" w="1040">
                  <a:moveTo>
                    <a:pt x="1040" y="152"/>
                  </a:moveTo>
                  <a:lnTo>
                    <a:pt x="1040" y="152"/>
                  </a:lnTo>
                  <a:cubicBezTo>
                    <a:pt x="1040" y="237"/>
                    <a:pt x="807" y="305"/>
                    <a:pt x="520" y="305"/>
                  </a:cubicBezTo>
                  <a:cubicBezTo>
                    <a:pt x="233" y="305"/>
                    <a:pt x="0" y="237"/>
                    <a:pt x="0" y="152"/>
                  </a:cubicBezTo>
                  <a:cubicBezTo>
                    <a:pt x="0" y="68"/>
                    <a:pt x="233" y="0"/>
                    <a:pt x="520" y="0"/>
                  </a:cubicBezTo>
                  <a:cubicBezTo>
                    <a:pt x="807" y="0"/>
                    <a:pt x="1040" y="68"/>
                    <a:pt x="1040" y="152"/>
                  </a:cubicBezTo>
                  <a:lnTo>
                    <a:pt x="1040" y="152"/>
                  </a:lnTo>
                  <a:close/>
                </a:path>
              </a:pathLst>
            </a:custGeom>
            <a:solidFill>
              <a:schemeClr val="lt1"/>
            </a:solidFill>
            <a:ln cap="rnd" cmpd="sng" w="19050">
              <a:solidFill>
                <a:schemeClr val="dk1"/>
              </a:solidFill>
              <a:prstDash val="solid"/>
              <a:round/>
              <a:headEnd len="sm" w="sm" type="none"/>
              <a:tailEnd len="sm" w="sm" type="none"/>
            </a:ln>
          </p:spPr>
          <p:txBody>
            <a:bodyPr anchorCtr="0" anchor="t" bIns="45725" lIns="91450" spcFirstLastPara="1" rIns="91450" wrap="square" tIns="45725">
              <a:noAutofit/>
            </a:bodyPr>
            <a:lstStyle/>
            <a:p>
              <a:pPr indent="0" lvl="0" marL="0" marR="0" rtl="0" algn="l">
                <a:spcBef>
                  <a:spcPts val="0"/>
                </a:spcBef>
                <a:spcAft>
                  <a:spcPts val="0"/>
                </a:spcAft>
                <a:buNone/>
              </a:pPr>
              <a:r>
                <a:t/>
              </a:r>
              <a:endParaRPr sz="1800">
                <a:solidFill>
                  <a:srgbClr val="474746"/>
                </a:solidFill>
                <a:latin typeface="Arial"/>
                <a:ea typeface="Arial"/>
                <a:cs typeface="Arial"/>
                <a:sym typeface="Arial"/>
              </a:endParaRPr>
            </a:p>
          </p:txBody>
        </p:sp>
        <p:sp>
          <p:nvSpPr>
            <p:cNvPr id="429" name="Google Shape;429;p50"/>
            <p:cNvSpPr/>
            <p:nvPr/>
          </p:nvSpPr>
          <p:spPr>
            <a:xfrm>
              <a:off x="9451919" y="820365"/>
              <a:ext cx="350838" cy="50800"/>
            </a:xfrm>
            <a:custGeom>
              <a:rect b="b" l="l" r="r" t="t"/>
              <a:pathLst>
                <a:path extrusionOk="0" h="152" w="1040">
                  <a:moveTo>
                    <a:pt x="1040" y="0"/>
                  </a:moveTo>
                  <a:lnTo>
                    <a:pt x="1040" y="0"/>
                  </a:lnTo>
                  <a:cubicBezTo>
                    <a:pt x="1040" y="84"/>
                    <a:pt x="807" y="152"/>
                    <a:pt x="520" y="152"/>
                  </a:cubicBezTo>
                  <a:cubicBezTo>
                    <a:pt x="233" y="152"/>
                    <a:pt x="0" y="84"/>
                    <a:pt x="0" y="0"/>
                  </a:cubicBezTo>
                </a:path>
              </a:pathLst>
            </a:custGeom>
            <a:noFill/>
            <a:ln cap="rnd" cmpd="sng" w="19050">
              <a:solidFill>
                <a:schemeClr val="accent1"/>
              </a:solidFill>
              <a:prstDash val="solid"/>
              <a:round/>
              <a:headEnd len="sm" w="sm" type="none"/>
              <a:tailEnd len="sm" w="sm" type="none"/>
            </a:ln>
          </p:spPr>
          <p:txBody>
            <a:bodyPr anchorCtr="0" anchor="t" bIns="45725" lIns="91450" spcFirstLastPara="1" rIns="91450" wrap="square" tIns="45725">
              <a:noAutofit/>
            </a:bodyPr>
            <a:lstStyle/>
            <a:p>
              <a:pPr indent="0" lvl="0" marL="0" marR="0" rtl="0" algn="l">
                <a:spcBef>
                  <a:spcPts val="0"/>
                </a:spcBef>
                <a:spcAft>
                  <a:spcPts val="0"/>
                </a:spcAft>
                <a:buNone/>
              </a:pPr>
              <a:r>
                <a:t/>
              </a:r>
              <a:endParaRPr sz="1800">
                <a:solidFill>
                  <a:srgbClr val="474746"/>
                </a:solidFill>
                <a:latin typeface="Arial"/>
                <a:ea typeface="Arial"/>
                <a:cs typeface="Arial"/>
                <a:sym typeface="Arial"/>
              </a:endParaRPr>
            </a:p>
          </p:txBody>
        </p:sp>
        <p:sp>
          <p:nvSpPr>
            <p:cNvPr id="430" name="Google Shape;430;p50"/>
            <p:cNvSpPr/>
            <p:nvPr/>
          </p:nvSpPr>
          <p:spPr>
            <a:xfrm>
              <a:off x="9451919" y="723527"/>
              <a:ext cx="350838" cy="52388"/>
            </a:xfrm>
            <a:custGeom>
              <a:rect b="b" l="l" r="r" t="t"/>
              <a:pathLst>
                <a:path extrusionOk="0" h="153" w="1040">
                  <a:moveTo>
                    <a:pt x="1040" y="0"/>
                  </a:moveTo>
                  <a:lnTo>
                    <a:pt x="1040" y="0"/>
                  </a:lnTo>
                  <a:cubicBezTo>
                    <a:pt x="1040" y="84"/>
                    <a:pt x="807" y="153"/>
                    <a:pt x="520" y="153"/>
                  </a:cubicBezTo>
                  <a:cubicBezTo>
                    <a:pt x="233" y="153"/>
                    <a:pt x="0" y="84"/>
                    <a:pt x="0" y="0"/>
                  </a:cubicBezTo>
                </a:path>
              </a:pathLst>
            </a:custGeom>
            <a:noFill/>
            <a:ln cap="rnd" cmpd="sng" w="19050">
              <a:solidFill>
                <a:schemeClr val="accent1"/>
              </a:solidFill>
              <a:prstDash val="solid"/>
              <a:round/>
              <a:headEnd len="sm" w="sm" type="none"/>
              <a:tailEnd len="sm" w="sm" type="none"/>
            </a:ln>
          </p:spPr>
          <p:txBody>
            <a:bodyPr anchorCtr="0" anchor="t" bIns="45725" lIns="91450" spcFirstLastPara="1" rIns="91450" wrap="square" tIns="45725">
              <a:noAutofit/>
            </a:bodyPr>
            <a:lstStyle/>
            <a:p>
              <a:pPr indent="0" lvl="0" marL="0" marR="0" rtl="0" algn="l">
                <a:spcBef>
                  <a:spcPts val="0"/>
                </a:spcBef>
                <a:spcAft>
                  <a:spcPts val="0"/>
                </a:spcAft>
                <a:buNone/>
              </a:pPr>
              <a:r>
                <a:t/>
              </a:r>
              <a:endParaRPr sz="1800">
                <a:solidFill>
                  <a:srgbClr val="474746"/>
                </a:solidFill>
                <a:latin typeface="Arial"/>
                <a:ea typeface="Arial"/>
                <a:cs typeface="Arial"/>
                <a:sym typeface="Arial"/>
              </a:endParaRPr>
            </a:p>
          </p:txBody>
        </p:sp>
      </p:gr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379"/>
                                        </p:tgtEl>
                                        <p:attrNameLst>
                                          <p:attrName>style.visibility</p:attrName>
                                        </p:attrNameLst>
                                      </p:cBhvr>
                                      <p:to>
                                        <p:strVal val="visible"/>
                                      </p:to>
                                    </p:set>
                                    <p:anim calcmode="lin" valueType="num">
                                      <p:cBhvr additive="base">
                                        <p:cTn dur="1000"/>
                                        <p:tgtEl>
                                          <p:spTgt spid="379"/>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390"/>
                                        </p:tgtEl>
                                        <p:attrNameLst>
                                          <p:attrName>style.visibility</p:attrName>
                                        </p:attrNameLst>
                                      </p:cBhvr>
                                      <p:to>
                                        <p:strVal val="visible"/>
                                      </p:to>
                                    </p:set>
                                    <p:anim calcmode="lin" valueType="num">
                                      <p:cBhvr additive="base">
                                        <p:cTn dur="1000"/>
                                        <p:tgtEl>
                                          <p:spTgt spid="390"/>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383"/>
                                        </p:tgtEl>
                                        <p:attrNameLst>
                                          <p:attrName>style.visibility</p:attrName>
                                        </p:attrNameLst>
                                      </p:cBhvr>
                                      <p:to>
                                        <p:strVal val="visible"/>
                                      </p:to>
                                    </p:set>
                                    <p:anim calcmode="lin" valueType="num">
                                      <p:cBhvr additive="base">
                                        <p:cTn dur="1000"/>
                                        <p:tgtEl>
                                          <p:spTgt spid="383"/>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412"/>
                                        </p:tgtEl>
                                        <p:attrNameLst>
                                          <p:attrName>style.visibility</p:attrName>
                                        </p:attrNameLst>
                                      </p:cBhvr>
                                      <p:to>
                                        <p:strVal val="visible"/>
                                      </p:to>
                                    </p:set>
                                    <p:anim calcmode="lin" valueType="num">
                                      <p:cBhvr additive="base">
                                        <p:cTn dur="1000"/>
                                        <p:tgtEl>
                                          <p:spTgt spid="412"/>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380"/>
                                        </p:tgtEl>
                                        <p:attrNameLst>
                                          <p:attrName>style.visibility</p:attrName>
                                        </p:attrNameLst>
                                      </p:cBhvr>
                                      <p:to>
                                        <p:strVal val="visible"/>
                                      </p:to>
                                    </p:set>
                                    <p:anim calcmode="lin" valueType="num">
                                      <p:cBhvr additive="base">
                                        <p:cTn dur="1000"/>
                                        <p:tgtEl>
                                          <p:spTgt spid="380"/>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384"/>
                                        </p:tgtEl>
                                        <p:attrNameLst>
                                          <p:attrName>style.visibility</p:attrName>
                                        </p:attrNameLst>
                                      </p:cBhvr>
                                      <p:to>
                                        <p:strVal val="visible"/>
                                      </p:to>
                                    </p:set>
                                    <p:anim calcmode="lin" valueType="num">
                                      <p:cBhvr additive="base">
                                        <p:cTn dur="1000"/>
                                        <p:tgtEl>
                                          <p:spTgt spid="384"/>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389"/>
                                        </p:tgtEl>
                                        <p:attrNameLst>
                                          <p:attrName>style.visibility</p:attrName>
                                        </p:attrNameLst>
                                      </p:cBhvr>
                                      <p:to>
                                        <p:strVal val="visible"/>
                                      </p:to>
                                    </p:set>
                                    <p:anim calcmode="lin" valueType="num">
                                      <p:cBhvr additive="base">
                                        <p:cTn dur="1000"/>
                                        <p:tgtEl>
                                          <p:spTgt spid="389"/>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391"/>
                                        </p:tgtEl>
                                        <p:attrNameLst>
                                          <p:attrName>style.visibility</p:attrName>
                                        </p:attrNameLst>
                                      </p:cBhvr>
                                      <p:to>
                                        <p:strVal val="visible"/>
                                      </p:to>
                                    </p:set>
                                    <p:anim calcmode="lin" valueType="num">
                                      <p:cBhvr additive="base">
                                        <p:cTn dur="1000"/>
                                        <p:tgtEl>
                                          <p:spTgt spid="391"/>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381"/>
                                        </p:tgtEl>
                                        <p:attrNameLst>
                                          <p:attrName>style.visibility</p:attrName>
                                        </p:attrNameLst>
                                      </p:cBhvr>
                                      <p:to>
                                        <p:strVal val="visible"/>
                                      </p:to>
                                    </p:set>
                                    <p:anim calcmode="lin" valueType="num">
                                      <p:cBhvr additive="base">
                                        <p:cTn dur="1000"/>
                                        <p:tgtEl>
                                          <p:spTgt spid="381"/>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385"/>
                                        </p:tgtEl>
                                        <p:attrNameLst>
                                          <p:attrName>style.visibility</p:attrName>
                                        </p:attrNameLst>
                                      </p:cBhvr>
                                      <p:to>
                                        <p:strVal val="visible"/>
                                      </p:to>
                                    </p:set>
                                    <p:anim calcmode="lin" valueType="num">
                                      <p:cBhvr additive="base">
                                        <p:cTn dur="1000"/>
                                        <p:tgtEl>
                                          <p:spTgt spid="385"/>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388"/>
                                        </p:tgtEl>
                                        <p:attrNameLst>
                                          <p:attrName>style.visibility</p:attrName>
                                        </p:attrNameLst>
                                      </p:cBhvr>
                                      <p:to>
                                        <p:strVal val="visible"/>
                                      </p:to>
                                    </p:set>
                                    <p:anim calcmode="lin" valueType="num">
                                      <p:cBhvr additive="base">
                                        <p:cTn dur="1000"/>
                                        <p:tgtEl>
                                          <p:spTgt spid="388"/>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408"/>
                                        </p:tgtEl>
                                        <p:attrNameLst>
                                          <p:attrName>style.visibility</p:attrName>
                                        </p:attrNameLst>
                                      </p:cBhvr>
                                      <p:to>
                                        <p:strVal val="visible"/>
                                      </p:to>
                                    </p:set>
                                    <p:anim calcmode="lin" valueType="num">
                                      <p:cBhvr additive="base">
                                        <p:cTn dur="1000"/>
                                        <p:tgtEl>
                                          <p:spTgt spid="408"/>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382"/>
                                        </p:tgtEl>
                                        <p:attrNameLst>
                                          <p:attrName>style.visibility</p:attrName>
                                        </p:attrNameLst>
                                      </p:cBhvr>
                                      <p:to>
                                        <p:strVal val="visible"/>
                                      </p:to>
                                    </p:set>
                                    <p:anim calcmode="lin" valueType="num">
                                      <p:cBhvr additive="base">
                                        <p:cTn dur="1000"/>
                                        <p:tgtEl>
                                          <p:spTgt spid="382"/>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386"/>
                                        </p:tgtEl>
                                        <p:attrNameLst>
                                          <p:attrName>style.visibility</p:attrName>
                                        </p:attrNameLst>
                                      </p:cBhvr>
                                      <p:to>
                                        <p:strVal val="visible"/>
                                      </p:to>
                                    </p:set>
                                    <p:anim calcmode="lin" valueType="num">
                                      <p:cBhvr additive="base">
                                        <p:cTn dur="1000"/>
                                        <p:tgtEl>
                                          <p:spTgt spid="386"/>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387"/>
                                        </p:tgtEl>
                                        <p:attrNameLst>
                                          <p:attrName>style.visibility</p:attrName>
                                        </p:attrNameLst>
                                      </p:cBhvr>
                                      <p:to>
                                        <p:strVal val="visible"/>
                                      </p:to>
                                    </p:set>
                                    <p:anim calcmode="lin" valueType="num">
                                      <p:cBhvr additive="base">
                                        <p:cTn dur="1000"/>
                                        <p:tgtEl>
                                          <p:spTgt spid="387"/>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399"/>
                                        </p:tgtEl>
                                        <p:attrNameLst>
                                          <p:attrName>style.visibility</p:attrName>
                                        </p:attrNameLst>
                                      </p:cBhvr>
                                      <p:to>
                                        <p:strVal val="visible"/>
                                      </p:to>
                                    </p:set>
                                    <p:anim calcmode="lin" valueType="num">
                                      <p:cBhvr additive="base">
                                        <p:cTn dur="1000"/>
                                        <p:tgtEl>
                                          <p:spTgt spid="399"/>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sp>
        <p:nvSpPr>
          <p:cNvPr id="435" name="Google Shape;435;p51"/>
          <p:cNvSpPr txBox="1"/>
          <p:nvPr>
            <p:ph type="title"/>
          </p:nvPr>
        </p:nvSpPr>
        <p:spPr>
          <a:xfrm>
            <a:off x="340600" y="11"/>
            <a:ext cx="8446800" cy="545700"/>
          </a:xfrm>
          <a:prstGeom prst="rect">
            <a:avLst/>
          </a:prstGeom>
        </p:spPr>
        <p:txBody>
          <a:bodyPr anchorCtr="0" anchor="t" bIns="28575" lIns="57150" spcFirstLastPara="1" rIns="57150" wrap="square" tIns="28575">
            <a:noAutofit/>
          </a:bodyPr>
          <a:lstStyle/>
          <a:p>
            <a:pPr indent="0" lvl="0" marL="0" rtl="0" algn="l">
              <a:spcBef>
                <a:spcPts val="0"/>
              </a:spcBef>
              <a:spcAft>
                <a:spcPts val="0"/>
              </a:spcAft>
              <a:buNone/>
            </a:pPr>
            <a:r>
              <a:rPr lang="en"/>
              <a:t>Amazon Aurora vs RDS</a:t>
            </a:r>
            <a:endParaRPr/>
          </a:p>
        </p:txBody>
      </p:sp>
      <p:sp>
        <p:nvSpPr>
          <p:cNvPr id="436" name="Google Shape;436;p51"/>
          <p:cNvSpPr txBox="1"/>
          <p:nvPr>
            <p:ph idx="1" type="body"/>
          </p:nvPr>
        </p:nvSpPr>
        <p:spPr>
          <a:xfrm>
            <a:off x="340600" y="347525"/>
            <a:ext cx="8446800" cy="4235100"/>
          </a:xfrm>
          <a:prstGeom prst="rect">
            <a:avLst/>
          </a:prstGeom>
        </p:spPr>
        <p:txBody>
          <a:bodyPr anchorCtr="0" anchor="t" bIns="28575" lIns="57150" spcFirstLastPara="1" rIns="57150" wrap="square" tIns="28575">
            <a:noAutofit/>
          </a:bodyPr>
          <a:lstStyle/>
          <a:p>
            <a:pPr indent="0" lvl="0" marL="0" rtl="0" algn="l">
              <a:spcBef>
                <a:spcPts val="400"/>
              </a:spcBef>
              <a:spcAft>
                <a:spcPts val="0"/>
              </a:spcAft>
              <a:buNone/>
            </a:pPr>
            <a:r>
              <a:rPr lang="en"/>
              <a:t>Aurora is a </a:t>
            </a:r>
            <a:r>
              <a:rPr b="1" lang="en"/>
              <a:t>proprietary database engine</a:t>
            </a:r>
            <a:r>
              <a:rPr lang="en"/>
              <a:t> developed by AWS. Aurora is </a:t>
            </a:r>
            <a:r>
              <a:rPr b="1" lang="en"/>
              <a:t>compatible </a:t>
            </a:r>
            <a:r>
              <a:rPr lang="en"/>
              <a:t>with MySQL and PostgreSQL</a:t>
            </a:r>
            <a:endParaRPr/>
          </a:p>
          <a:p>
            <a:pPr indent="0" lvl="0" marL="0" rtl="0" algn="l">
              <a:spcBef>
                <a:spcPts val="400"/>
              </a:spcBef>
              <a:spcAft>
                <a:spcPts val="0"/>
              </a:spcAft>
              <a:buNone/>
            </a:pPr>
            <a:r>
              <a:t/>
            </a:r>
            <a:endParaRPr/>
          </a:p>
          <a:p>
            <a:pPr indent="0" lvl="0" marL="0" rtl="0" algn="l">
              <a:spcBef>
                <a:spcPts val="400"/>
              </a:spcBef>
              <a:spcAft>
                <a:spcPts val="0"/>
              </a:spcAft>
              <a:buNone/>
            </a:pPr>
            <a:r>
              <a:rPr b="1" lang="en" sz="1400"/>
              <a:t>Performance:</a:t>
            </a:r>
            <a:endParaRPr b="1" sz="1400"/>
          </a:p>
          <a:p>
            <a:pPr indent="0" lvl="0" marL="0" rtl="0" algn="l">
              <a:spcBef>
                <a:spcPts val="400"/>
              </a:spcBef>
              <a:spcAft>
                <a:spcPts val="0"/>
              </a:spcAft>
              <a:buNone/>
            </a:pPr>
            <a:r>
              <a:rPr lang="en" sz="1400"/>
              <a:t>RDS: Offers good performance for standard database workloads.</a:t>
            </a:r>
            <a:endParaRPr sz="1400"/>
          </a:p>
          <a:p>
            <a:pPr indent="0" lvl="0" marL="0" rtl="0" algn="l">
              <a:spcBef>
                <a:spcPts val="400"/>
              </a:spcBef>
              <a:spcAft>
                <a:spcPts val="0"/>
              </a:spcAft>
              <a:buNone/>
            </a:pPr>
            <a:r>
              <a:rPr lang="en" sz="1400"/>
              <a:t>Aurora: </a:t>
            </a:r>
            <a:r>
              <a:rPr b="1" lang="en" sz="1400"/>
              <a:t>Provides significantly better performance</a:t>
            </a:r>
            <a:r>
              <a:rPr lang="en" sz="1400"/>
              <a:t> </a:t>
            </a:r>
            <a:endParaRPr sz="1400"/>
          </a:p>
          <a:p>
            <a:pPr indent="0" lvl="0" marL="0" rtl="0" algn="l">
              <a:spcBef>
                <a:spcPts val="400"/>
              </a:spcBef>
              <a:spcAft>
                <a:spcPts val="0"/>
              </a:spcAft>
              <a:buNone/>
            </a:pPr>
            <a:r>
              <a:rPr b="1" lang="en" sz="1400"/>
              <a:t>Architecture:</a:t>
            </a:r>
            <a:endParaRPr b="1" sz="1400"/>
          </a:p>
          <a:p>
            <a:pPr indent="0" lvl="0" marL="0" rtl="0" algn="l">
              <a:spcBef>
                <a:spcPts val="400"/>
              </a:spcBef>
              <a:spcAft>
                <a:spcPts val="0"/>
              </a:spcAft>
              <a:buNone/>
            </a:pPr>
            <a:r>
              <a:rPr lang="en" sz="1400"/>
              <a:t>RDS: single-instance architecture where one instance serves the application's read and write requests.</a:t>
            </a:r>
            <a:endParaRPr sz="1400"/>
          </a:p>
          <a:p>
            <a:pPr indent="0" lvl="0" marL="0" rtl="0" algn="l">
              <a:spcBef>
                <a:spcPts val="400"/>
              </a:spcBef>
              <a:spcAft>
                <a:spcPts val="0"/>
              </a:spcAft>
              <a:buNone/>
            </a:pPr>
            <a:r>
              <a:rPr lang="en" sz="1400"/>
              <a:t>Aurora:  Aurora Storage, which is distributed and replicated across multiple Availability Zones (AZs). </a:t>
            </a:r>
            <a:endParaRPr sz="1400"/>
          </a:p>
          <a:p>
            <a:pPr indent="0" lvl="0" marL="0" rtl="0" algn="l">
              <a:spcBef>
                <a:spcPts val="400"/>
              </a:spcBef>
              <a:spcAft>
                <a:spcPts val="0"/>
              </a:spcAft>
              <a:buNone/>
            </a:pPr>
            <a:r>
              <a:rPr b="1" lang="en" sz="1400"/>
              <a:t>Replication:</a:t>
            </a:r>
            <a:endParaRPr b="1" sz="1400"/>
          </a:p>
          <a:p>
            <a:pPr indent="0" lvl="0" marL="0" rtl="0" algn="l">
              <a:spcBef>
                <a:spcPts val="400"/>
              </a:spcBef>
              <a:spcAft>
                <a:spcPts val="0"/>
              </a:spcAft>
              <a:buNone/>
            </a:pPr>
            <a:r>
              <a:rPr lang="en" sz="1400"/>
              <a:t>RDS: Traditional read replicas that can be used to offload read traffic from the primary database instance. </a:t>
            </a:r>
            <a:endParaRPr sz="1400"/>
          </a:p>
          <a:p>
            <a:pPr indent="0" lvl="0" marL="0" rtl="0" algn="l">
              <a:spcBef>
                <a:spcPts val="400"/>
              </a:spcBef>
              <a:spcAft>
                <a:spcPts val="0"/>
              </a:spcAft>
              <a:buNone/>
            </a:pPr>
            <a:r>
              <a:rPr lang="en" sz="1400"/>
              <a:t>Aurora: Distributed storage architecture that replicates data across multiple Replicas in different AZs. </a:t>
            </a:r>
            <a:endParaRPr sz="1400"/>
          </a:p>
          <a:p>
            <a:pPr indent="0" lvl="0" marL="0" rtl="0" algn="l">
              <a:spcBef>
                <a:spcPts val="400"/>
              </a:spcBef>
              <a:spcAft>
                <a:spcPts val="0"/>
              </a:spcAft>
              <a:buNone/>
            </a:pPr>
            <a:r>
              <a:t/>
            </a:r>
            <a:endParaRPr sz="1400"/>
          </a:p>
          <a:p>
            <a:pPr indent="0" lvl="0" marL="0" rtl="0" algn="l">
              <a:spcBef>
                <a:spcPts val="400"/>
              </a:spcBef>
              <a:spcAft>
                <a:spcPts val="0"/>
              </a:spcAft>
              <a:buNone/>
            </a:pPr>
            <a:r>
              <a:t/>
            </a:r>
            <a:endParaRPr sz="1400"/>
          </a:p>
          <a:p>
            <a:pPr indent="0" lvl="0" marL="0" rtl="0" algn="l">
              <a:spcBef>
                <a:spcPts val="400"/>
              </a:spcBef>
              <a:spcAft>
                <a:spcPts val="0"/>
              </a:spcAft>
              <a:buNone/>
            </a:pPr>
            <a:r>
              <a:t/>
            </a:r>
            <a:endParaRPr sz="1400"/>
          </a:p>
        </p:txBody>
      </p:sp>
      <p:pic>
        <p:nvPicPr>
          <p:cNvPr id="437" name="Google Shape;437;p51"/>
          <p:cNvPicPr preferRelativeResize="0"/>
          <p:nvPr/>
        </p:nvPicPr>
        <p:blipFill>
          <a:blip r:embed="rId3">
            <a:alphaModFix/>
          </a:blip>
          <a:stretch>
            <a:fillRect/>
          </a:stretch>
        </p:blipFill>
        <p:spPr>
          <a:xfrm>
            <a:off x="8559252" y="0"/>
            <a:ext cx="539500" cy="618250"/>
          </a:xfrm>
          <a:prstGeom prst="rect">
            <a:avLst/>
          </a:prstGeom>
          <a:noFill/>
          <a:ln>
            <a:noFill/>
          </a:ln>
        </p:spPr>
      </p:pic>
      <p:pic>
        <p:nvPicPr>
          <p:cNvPr id="438" name="Google Shape;438;p51"/>
          <p:cNvPicPr preferRelativeResize="0"/>
          <p:nvPr/>
        </p:nvPicPr>
        <p:blipFill>
          <a:blip r:embed="rId4">
            <a:alphaModFix/>
          </a:blip>
          <a:stretch>
            <a:fillRect/>
          </a:stretch>
        </p:blipFill>
        <p:spPr>
          <a:xfrm>
            <a:off x="1181625" y="3667113"/>
            <a:ext cx="2257276" cy="1454700"/>
          </a:xfrm>
          <a:prstGeom prst="rect">
            <a:avLst/>
          </a:prstGeom>
          <a:noFill/>
          <a:ln>
            <a:noFill/>
          </a:ln>
        </p:spPr>
      </p:pic>
      <p:pic>
        <p:nvPicPr>
          <p:cNvPr id="439" name="Google Shape;439;p51"/>
          <p:cNvPicPr preferRelativeResize="0"/>
          <p:nvPr/>
        </p:nvPicPr>
        <p:blipFill>
          <a:blip r:embed="rId5">
            <a:alphaModFix/>
          </a:blip>
          <a:stretch>
            <a:fillRect/>
          </a:stretch>
        </p:blipFill>
        <p:spPr>
          <a:xfrm>
            <a:off x="5630049" y="3645437"/>
            <a:ext cx="2324599" cy="14980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 name="Shape 443"/>
        <p:cNvGrpSpPr/>
        <p:nvPr/>
      </p:nvGrpSpPr>
      <p:grpSpPr>
        <a:xfrm>
          <a:off x="0" y="0"/>
          <a:ext cx="0" cy="0"/>
          <a:chOff x="0" y="0"/>
          <a:chExt cx="0" cy="0"/>
        </a:xfrm>
      </p:grpSpPr>
      <p:sp>
        <p:nvSpPr>
          <p:cNvPr id="444" name="Google Shape;444;p52"/>
          <p:cNvSpPr txBox="1"/>
          <p:nvPr>
            <p:ph type="title"/>
          </p:nvPr>
        </p:nvSpPr>
        <p:spPr>
          <a:xfrm>
            <a:off x="342900" y="114936"/>
            <a:ext cx="8446800" cy="545700"/>
          </a:xfrm>
          <a:prstGeom prst="rect">
            <a:avLst/>
          </a:prstGeom>
        </p:spPr>
        <p:txBody>
          <a:bodyPr anchorCtr="0" anchor="t" bIns="28575" lIns="57150" spcFirstLastPara="1" rIns="57150" wrap="square" tIns="28575">
            <a:noAutofit/>
          </a:bodyPr>
          <a:lstStyle/>
          <a:p>
            <a:pPr indent="0" lvl="0" marL="0" rtl="0" algn="l">
              <a:spcBef>
                <a:spcPts val="0"/>
              </a:spcBef>
              <a:spcAft>
                <a:spcPts val="0"/>
              </a:spcAft>
              <a:buNone/>
            </a:pPr>
            <a:r>
              <a:rPr lang="en"/>
              <a:t>AWS Aurora vs RDS cont…</a:t>
            </a:r>
            <a:endParaRPr/>
          </a:p>
        </p:txBody>
      </p:sp>
      <p:sp>
        <p:nvSpPr>
          <p:cNvPr id="445" name="Google Shape;445;p52"/>
          <p:cNvSpPr txBox="1"/>
          <p:nvPr>
            <p:ph idx="1" type="body"/>
          </p:nvPr>
        </p:nvSpPr>
        <p:spPr>
          <a:xfrm>
            <a:off x="0" y="538650"/>
            <a:ext cx="5622600" cy="4066200"/>
          </a:xfrm>
          <a:prstGeom prst="rect">
            <a:avLst/>
          </a:prstGeom>
        </p:spPr>
        <p:txBody>
          <a:bodyPr anchorCtr="0" anchor="t" bIns="28575" lIns="57150" spcFirstLastPara="1" rIns="57150" wrap="square" tIns="28575">
            <a:noAutofit/>
          </a:bodyPr>
          <a:lstStyle/>
          <a:p>
            <a:pPr indent="0" lvl="0" marL="0" rtl="0" algn="l">
              <a:spcBef>
                <a:spcPts val="400"/>
              </a:spcBef>
              <a:spcAft>
                <a:spcPts val="0"/>
              </a:spcAft>
              <a:buNone/>
            </a:pPr>
            <a:r>
              <a:rPr b="1" lang="en" sz="1400"/>
              <a:t>Failover:</a:t>
            </a:r>
            <a:endParaRPr b="1" sz="1400"/>
          </a:p>
          <a:p>
            <a:pPr indent="0" lvl="0" marL="0" rtl="0" algn="l">
              <a:spcBef>
                <a:spcPts val="400"/>
              </a:spcBef>
              <a:spcAft>
                <a:spcPts val="0"/>
              </a:spcAft>
              <a:buClr>
                <a:schemeClr val="dk1"/>
              </a:buClr>
              <a:buSzPts val="1100"/>
              <a:buFont typeface="Arial"/>
              <a:buNone/>
            </a:pPr>
            <a:r>
              <a:rPr lang="en" sz="1400"/>
              <a:t>RDS: Offers Multi-AZ deployments, where a standby replica is maintained in a different AZ to provide automatic failover in case of a primary instance failure.</a:t>
            </a:r>
            <a:endParaRPr sz="1400"/>
          </a:p>
          <a:p>
            <a:pPr indent="0" lvl="0" marL="0" rtl="0" algn="l">
              <a:spcBef>
                <a:spcPts val="400"/>
              </a:spcBef>
              <a:spcAft>
                <a:spcPts val="0"/>
              </a:spcAft>
              <a:buClr>
                <a:schemeClr val="dk1"/>
              </a:buClr>
              <a:buSzPts val="1100"/>
              <a:buFont typeface="Arial"/>
              <a:buNone/>
            </a:pPr>
            <a:r>
              <a:rPr lang="en" sz="1400"/>
              <a:t>Aurora: Provides automatic failover with faster recovery times compared to Multi-AZ deployments. Aurora replicas are used for read scaling as well as for failover purposes.</a:t>
            </a:r>
            <a:endParaRPr sz="1400"/>
          </a:p>
          <a:p>
            <a:pPr indent="0" lvl="0" marL="0" rtl="0" algn="l">
              <a:spcBef>
                <a:spcPts val="400"/>
              </a:spcBef>
              <a:spcAft>
                <a:spcPts val="0"/>
              </a:spcAft>
              <a:buClr>
                <a:schemeClr val="dk1"/>
              </a:buClr>
              <a:buSzPts val="1100"/>
              <a:buFont typeface="Arial"/>
              <a:buNone/>
            </a:pPr>
            <a:r>
              <a:rPr b="1" lang="en" sz="1400"/>
              <a:t>Storage and Scalability:</a:t>
            </a:r>
            <a:endParaRPr b="1" sz="1400"/>
          </a:p>
          <a:p>
            <a:pPr indent="0" lvl="0" marL="0" rtl="0" algn="l">
              <a:spcBef>
                <a:spcPts val="400"/>
              </a:spcBef>
              <a:spcAft>
                <a:spcPts val="0"/>
              </a:spcAft>
              <a:buClr>
                <a:schemeClr val="dk1"/>
              </a:buClr>
              <a:buSzPts val="1100"/>
              <a:buFont typeface="Arial"/>
              <a:buNone/>
            </a:pPr>
            <a:r>
              <a:rPr lang="en" sz="1400"/>
              <a:t>RDS: Based on selected database engine's characteristics and limits.</a:t>
            </a:r>
            <a:endParaRPr sz="1400"/>
          </a:p>
          <a:p>
            <a:pPr indent="0" lvl="0" marL="0" rtl="0" algn="l">
              <a:spcBef>
                <a:spcPts val="400"/>
              </a:spcBef>
              <a:spcAft>
                <a:spcPts val="0"/>
              </a:spcAft>
              <a:buClr>
                <a:schemeClr val="dk1"/>
              </a:buClr>
              <a:buSzPts val="1100"/>
              <a:buFont typeface="Arial"/>
              <a:buNone/>
            </a:pPr>
            <a:r>
              <a:rPr lang="en" sz="1400"/>
              <a:t>Aurora: Storage capacity can grow dynamically up to 128 TB.</a:t>
            </a:r>
            <a:endParaRPr sz="1400"/>
          </a:p>
          <a:p>
            <a:pPr indent="0" lvl="0" marL="0" rtl="0" algn="l">
              <a:spcBef>
                <a:spcPts val="400"/>
              </a:spcBef>
              <a:spcAft>
                <a:spcPts val="0"/>
              </a:spcAft>
              <a:buClr>
                <a:schemeClr val="dk1"/>
              </a:buClr>
              <a:buSzPts val="1100"/>
              <a:buFont typeface="Arial"/>
              <a:buNone/>
            </a:pPr>
            <a:r>
              <a:rPr b="1" lang="en" sz="1400"/>
              <a:t>Price:</a:t>
            </a:r>
            <a:endParaRPr sz="1400"/>
          </a:p>
          <a:p>
            <a:pPr indent="0" lvl="0" marL="0" rtl="0" algn="l">
              <a:spcBef>
                <a:spcPts val="400"/>
              </a:spcBef>
              <a:spcAft>
                <a:spcPts val="0"/>
              </a:spcAft>
              <a:buNone/>
            </a:pPr>
            <a:r>
              <a:rPr lang="en" sz="1400"/>
              <a:t>RDS: Cost is generally lower compared to Amazon Aurora, </a:t>
            </a:r>
            <a:endParaRPr sz="1400"/>
          </a:p>
          <a:p>
            <a:pPr indent="0" lvl="0" marL="0" rtl="0" algn="l">
              <a:spcBef>
                <a:spcPts val="400"/>
              </a:spcBef>
              <a:spcAft>
                <a:spcPts val="0"/>
              </a:spcAft>
              <a:buClr>
                <a:schemeClr val="dk1"/>
              </a:buClr>
              <a:buSzPts val="1100"/>
              <a:buFont typeface="Arial"/>
              <a:buNone/>
            </a:pPr>
            <a:r>
              <a:rPr lang="en" sz="1400"/>
              <a:t>Aurora: Typically costs more than RDS due to its better performance</a:t>
            </a:r>
            <a:endParaRPr sz="1400"/>
          </a:p>
          <a:p>
            <a:pPr indent="0" lvl="0" marL="0" rtl="0" algn="l">
              <a:spcBef>
                <a:spcPts val="400"/>
              </a:spcBef>
              <a:spcAft>
                <a:spcPts val="0"/>
              </a:spcAft>
              <a:buNone/>
            </a:pPr>
            <a:r>
              <a:t/>
            </a:r>
            <a:endParaRPr/>
          </a:p>
        </p:txBody>
      </p:sp>
      <p:pic>
        <p:nvPicPr>
          <p:cNvPr id="446" name="Google Shape;446;p52"/>
          <p:cNvPicPr preferRelativeResize="0"/>
          <p:nvPr/>
        </p:nvPicPr>
        <p:blipFill rotWithShape="1">
          <a:blip r:embed="rId3">
            <a:alphaModFix/>
          </a:blip>
          <a:srcRect b="8114" l="18290" r="6470" t="9676"/>
          <a:stretch/>
        </p:blipFill>
        <p:spPr>
          <a:xfrm>
            <a:off x="5827772" y="0"/>
            <a:ext cx="3173377" cy="514349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DeckTemplate-AWS">
  <a:themeElements>
    <a:clrScheme name="Custom 13">
      <a:dk1>
        <a:srgbClr val="000000"/>
      </a:dk1>
      <a:lt1>
        <a:srgbClr val="FFFFFF"/>
      </a:lt1>
      <a:dk2>
        <a:srgbClr val="232F3E"/>
      </a:dk2>
      <a:lt2>
        <a:srgbClr val="F2F3F3"/>
      </a:lt2>
      <a:accent1>
        <a:srgbClr val="FF9900"/>
      </a:accent1>
      <a:accent2>
        <a:srgbClr val="00A1C9"/>
      </a:accent2>
      <a:accent3>
        <a:srgbClr val="007DBC"/>
      </a:accent3>
      <a:accent4>
        <a:srgbClr val="69AF34"/>
      </a:accent4>
      <a:accent5>
        <a:srgbClr val="1E8900"/>
      </a:accent5>
      <a:accent6>
        <a:srgbClr val="FF5745"/>
      </a:accent6>
      <a:hlink>
        <a:srgbClr val="00E0EA"/>
      </a:hlink>
      <a:folHlink>
        <a:srgbClr val="00A0C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